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3.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34.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35.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36.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theme/themeOverride1.xml" ContentType="application/vnd.openxmlformats-officedocument.themeOverr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autoCompressPictures="0">
  <p:sldMasterIdLst>
    <p:sldMasterId id="2147483676" r:id="rId1"/>
  </p:sldMasterIdLst>
  <p:notesMasterIdLst>
    <p:notesMasterId r:id="rId42"/>
  </p:notesMasterIdLst>
  <p:sldIdLst>
    <p:sldId id="256" r:id="rId2"/>
    <p:sldId id="258" r:id="rId3"/>
    <p:sldId id="260" r:id="rId4"/>
    <p:sldId id="261" r:id="rId5"/>
    <p:sldId id="264" r:id="rId6"/>
    <p:sldId id="265" r:id="rId7"/>
    <p:sldId id="359" r:id="rId8"/>
    <p:sldId id="268" r:id="rId9"/>
    <p:sldId id="360" r:id="rId10"/>
    <p:sldId id="323" r:id="rId11"/>
    <p:sldId id="361" r:id="rId12"/>
    <p:sldId id="364" r:id="rId13"/>
    <p:sldId id="365" r:id="rId14"/>
    <p:sldId id="315" r:id="rId15"/>
    <p:sldId id="362" r:id="rId16"/>
    <p:sldId id="368" r:id="rId17"/>
    <p:sldId id="369" r:id="rId18"/>
    <p:sldId id="370" r:id="rId19"/>
    <p:sldId id="338" r:id="rId20"/>
    <p:sldId id="339" r:id="rId21"/>
    <p:sldId id="373" r:id="rId22"/>
    <p:sldId id="382" r:id="rId23"/>
    <p:sldId id="371" r:id="rId24"/>
    <p:sldId id="374" r:id="rId25"/>
    <p:sldId id="383" r:id="rId26"/>
    <p:sldId id="375" r:id="rId27"/>
    <p:sldId id="385" r:id="rId28"/>
    <p:sldId id="372" r:id="rId29"/>
    <p:sldId id="318" r:id="rId30"/>
    <p:sldId id="326" r:id="rId31"/>
    <p:sldId id="376" r:id="rId32"/>
    <p:sldId id="377" r:id="rId33"/>
    <p:sldId id="378" r:id="rId34"/>
    <p:sldId id="379" r:id="rId35"/>
    <p:sldId id="380" r:id="rId36"/>
    <p:sldId id="381" r:id="rId37"/>
    <p:sldId id="358" r:id="rId38"/>
    <p:sldId id="351" r:id="rId39"/>
    <p:sldId id="311" r:id="rId40"/>
    <p:sldId id="312" r:id="rId41"/>
  </p:sldIdLst>
  <p:sldSz cx="9144000" cy="6858000" type="screen4x3"/>
  <p:notesSz cx="6858000" cy="9144000"/>
  <p:embeddedFontLst>
    <p:embeddedFont>
      <p:font typeface="Calibri" panose="020F0502020204030204" pitchFamily="34" charset="0"/>
      <p:regular r:id="rId43"/>
      <p:bold r:id="rId44"/>
      <p:italic r:id="rId45"/>
      <p:boldItalic r:id="rId46"/>
    </p:embeddedFont>
    <p:embeddedFont>
      <p:font typeface="Calibri Light" panose="020F0302020204030204" pitchFamily="34" charset="0"/>
      <p:regular r:id="rId47"/>
      <p:italic r:id="rId48"/>
    </p:embeddedFont>
    <p:embeddedFont>
      <p:font typeface="Open Sans" panose="020B0606030504020204" pitchFamily="34" charset="0"/>
      <p:regular r:id="rId49"/>
      <p:bold r:id="rId50"/>
      <p:italic r:id="rId51"/>
      <p:boldItalic r:id="rId52"/>
    </p:embeddedFont>
    <p:embeddedFont>
      <p:font typeface="Palatino Linotype" panose="02040502050505030304" pitchFamily="18" charset="0"/>
      <p:regular r:id="rId53"/>
      <p:bold r:id="rId54"/>
      <p:italic r:id="rId55"/>
      <p:boldItalic r:id="rId56"/>
    </p:embeddedFont>
    <p:embeddedFont>
      <p:font typeface="verdana" panose="020B0604030504040204" pitchFamily="34" charset="0"/>
      <p:regular r:id="rId57"/>
      <p:bold r:id="rId58"/>
      <p:italic r:id="rId59"/>
      <p:boldItalic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407">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hannon Fenner" initials="SF" lastIdx="6" clrIdx="0"/>
  <p:cmAuthor id="1" name="Katherine E. Fiedler" initials="KEF" lastIdx="1" clrIdx="1">
    <p:extLst>
      <p:ext uri="{19B8F6BF-5375-455C-9EA6-DF929625EA0E}">
        <p15:presenceInfo xmlns:p15="http://schemas.microsoft.com/office/powerpoint/2012/main" userId="S-1-5-21-2635308608-4062941500-888639273-111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6B64"/>
    <a:srgbClr val="3E7A71"/>
    <a:srgbClr val="2E547E"/>
    <a:srgbClr val="532F61"/>
    <a:srgbClr val="E5740D"/>
    <a:srgbClr val="CB660B"/>
    <a:srgbClr val="F38E32"/>
    <a:srgbClr val="013B56"/>
    <a:srgbClr val="428178"/>
    <a:srgbClr val="8A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0" autoAdjust="0"/>
    <p:restoredTop sz="88576" autoAdjust="0"/>
  </p:normalViewPr>
  <p:slideViewPr>
    <p:cSldViewPr snapToGrid="0">
      <p:cViewPr varScale="1">
        <p:scale>
          <a:sx n="136" d="100"/>
          <a:sy n="136" d="100"/>
        </p:scale>
        <p:origin x="2480" y="200"/>
      </p:cViewPr>
      <p:guideLst>
        <p:guide orient="horz" pos="1407"/>
        <p:guide pos="2880"/>
      </p:guideLst>
    </p:cSldViewPr>
  </p:slideViewPr>
  <p:outlineViewPr>
    <p:cViewPr>
      <p:scale>
        <a:sx n="33" d="100"/>
        <a:sy n="33" d="100"/>
      </p:scale>
      <p:origin x="0" y="19"/>
    </p:cViewPr>
  </p:outlineViewPr>
  <p:notesTextViewPr>
    <p:cViewPr>
      <p:scale>
        <a:sx n="1" d="1"/>
        <a:sy n="1" d="1"/>
      </p:scale>
      <p:origin x="0" y="0"/>
    </p:cViewPr>
  </p:notesTextViewPr>
  <p:notesViewPr>
    <p:cSldViewPr snapToGrid="0">
      <p:cViewPr varScale="1">
        <p:scale>
          <a:sx n="63" d="100"/>
          <a:sy n="63" d="100"/>
        </p:scale>
        <p:origin x="-1349" y="-6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5" Type="http://schemas.openxmlformats.org/officeDocument/2006/relationships/slide" Target="slides/slide4.xml"/><Relationship Id="rId61" Type="http://schemas.openxmlformats.org/officeDocument/2006/relationships/commentAuthors" Target="commentAuthor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59" Type="http://schemas.openxmlformats.org/officeDocument/2006/relationships/font" Target="fonts/font17.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2.fntdata"/><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diagrams/_rels/data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ata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image" Target="../media/image14.jpg"/><Relationship Id="rId5" Type="http://schemas.openxmlformats.org/officeDocument/2006/relationships/image" Target="../media/image18.jpg"/><Relationship Id="rId4" Type="http://schemas.openxmlformats.org/officeDocument/2006/relationships/image" Target="../media/image17.jpg"/></Relationships>
</file>

<file path=ppt/diagrams/_rels/drawing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image" Target="../media/image14.jpg"/><Relationship Id="rId5" Type="http://schemas.openxmlformats.org/officeDocument/2006/relationships/image" Target="../media/image18.jpg"/><Relationship Id="rId4" Type="http://schemas.openxmlformats.org/officeDocument/2006/relationships/image" Target="../media/image17.jp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BEAB70D-8EBB-4AF7-874A-554F327D4E16}" type="doc">
      <dgm:prSet loTypeId="urn:microsoft.com/office/officeart/2005/8/layout/hList7" loCatId="process" qsTypeId="urn:microsoft.com/office/officeart/2005/8/quickstyle/simple4" qsCatId="simple" csTypeId="urn:microsoft.com/office/officeart/2005/8/colors/colorful1" csCatId="colorful" phldr="1"/>
      <dgm:spPr/>
      <dgm:t>
        <a:bodyPr/>
        <a:lstStyle/>
        <a:p>
          <a:endParaRPr lang="en-US"/>
        </a:p>
      </dgm:t>
    </dgm:pt>
    <dgm:pt modelId="{54C71DAA-E5CD-45BA-9072-130B9C5F8199}">
      <dgm:prSet custT="1"/>
      <dgm:spPr>
        <a:solidFill>
          <a:srgbClr val="8A0000"/>
        </a:solidFill>
      </dgm:spPr>
      <dgm:t>
        <a:bodyPr/>
        <a:lstStyle/>
        <a:p>
          <a:pPr>
            <a:spcBef>
              <a:spcPts val="3600"/>
            </a:spcBef>
          </a:pPr>
          <a:r>
            <a:rPr lang="en-US" sz="2000" b="1" dirty="0">
              <a:solidFill>
                <a:schemeClr val="tx1"/>
              </a:solidFill>
              <a:latin typeface="+mj-lt"/>
              <a:cs typeface="Calibri Light" panose="020F0302020204030204" pitchFamily="34" charset="0"/>
            </a:rPr>
            <a:t>Purpose of </a:t>
          </a:r>
          <a:br>
            <a:rPr lang="en-US" sz="2000" b="1" dirty="0">
              <a:solidFill>
                <a:schemeClr val="tx1"/>
              </a:solidFill>
              <a:latin typeface="+mj-lt"/>
              <a:cs typeface="Calibri Light" panose="020F0302020204030204" pitchFamily="34" charset="0"/>
            </a:rPr>
          </a:br>
          <a:r>
            <a:rPr lang="en-US" sz="2000" b="1" dirty="0">
              <a:solidFill>
                <a:schemeClr val="tx1"/>
              </a:solidFill>
              <a:latin typeface="+mj-lt"/>
              <a:cs typeface="Calibri Light" panose="020F0302020204030204" pitchFamily="34" charset="0"/>
            </a:rPr>
            <a:t>the Trusted Tester Program</a:t>
          </a:r>
        </a:p>
      </dgm:t>
    </dgm:pt>
    <dgm:pt modelId="{D199884B-1BE4-41A7-86A5-DFE7DABD41F8}" type="parTrans" cxnId="{4A928ECD-39D4-442A-B937-53C6DB8A2769}">
      <dgm:prSet/>
      <dgm:spPr/>
      <dgm:t>
        <a:bodyPr/>
        <a:lstStyle/>
        <a:p>
          <a:endParaRPr lang="en-US" sz="2000"/>
        </a:p>
      </dgm:t>
    </dgm:pt>
    <dgm:pt modelId="{F1FC0FAA-A83B-4A65-9B9E-FE1072C43ECE}" type="sibTrans" cxnId="{4A928ECD-39D4-442A-B937-53C6DB8A2769}">
      <dgm:prSet/>
      <dgm:spPr/>
      <dgm:t>
        <a:bodyPr/>
        <a:lstStyle/>
        <a:p>
          <a:endParaRPr lang="en-US" sz="2000"/>
        </a:p>
      </dgm:t>
    </dgm:pt>
    <dgm:pt modelId="{4A696539-BB21-463E-98B6-34050B3E1081}">
      <dgm:prSet custT="1"/>
      <dgm:spPr>
        <a:solidFill>
          <a:srgbClr val="013B56"/>
        </a:solidFill>
      </dgm:spPr>
      <dgm:t>
        <a:bodyPr/>
        <a:lstStyle/>
        <a:p>
          <a:r>
            <a:rPr lang="en-US" sz="2000" b="1" dirty="0">
              <a:solidFill>
                <a:schemeClr val="tx1"/>
              </a:solidFill>
              <a:latin typeface="+mn-lt"/>
              <a:cs typeface="Calibri Light" panose="020F0302020204030204" pitchFamily="34" charset="0"/>
            </a:rPr>
            <a:t>Role and Function of Trusted Testers</a:t>
          </a:r>
        </a:p>
      </dgm:t>
    </dgm:pt>
    <dgm:pt modelId="{5EE61F43-8580-42FE-A51D-8DAD085283ED}" type="parTrans" cxnId="{9357DC1B-011A-4833-BADF-1763219EAAF3}">
      <dgm:prSet/>
      <dgm:spPr/>
      <dgm:t>
        <a:bodyPr/>
        <a:lstStyle/>
        <a:p>
          <a:endParaRPr lang="en-US" sz="2000"/>
        </a:p>
      </dgm:t>
    </dgm:pt>
    <dgm:pt modelId="{9F81D0CA-58E8-4E49-9B76-05D46A4F9003}" type="sibTrans" cxnId="{9357DC1B-011A-4833-BADF-1763219EAAF3}">
      <dgm:prSet/>
      <dgm:spPr/>
      <dgm:t>
        <a:bodyPr/>
        <a:lstStyle/>
        <a:p>
          <a:endParaRPr lang="en-US" sz="2000"/>
        </a:p>
      </dgm:t>
    </dgm:pt>
    <dgm:pt modelId="{D8063810-1FA3-4AB5-9B42-ECD600A65C42}">
      <dgm:prSet custT="1"/>
      <dgm:spPr>
        <a:solidFill>
          <a:srgbClr val="532F61"/>
        </a:solidFill>
      </dgm:spPr>
      <dgm:t>
        <a:bodyPr/>
        <a:lstStyle/>
        <a:p>
          <a:r>
            <a:rPr lang="en-US" sz="2000" b="1" dirty="0">
              <a:solidFill>
                <a:schemeClr val="tx1"/>
              </a:solidFill>
              <a:latin typeface="+mn-lt"/>
              <a:cs typeface="Calibri Light" panose="020F0302020204030204" pitchFamily="34" charset="0"/>
            </a:rPr>
            <a:t>Components of a </a:t>
          </a:r>
          <a:br>
            <a:rPr lang="en-US" sz="2000" b="1" dirty="0">
              <a:solidFill>
                <a:schemeClr val="tx1"/>
              </a:solidFill>
              <a:latin typeface="+mn-lt"/>
              <a:cs typeface="Calibri Light" panose="020F0302020204030204" pitchFamily="34" charset="0"/>
            </a:rPr>
          </a:br>
          <a:r>
            <a:rPr lang="en-US" sz="2000" b="1" dirty="0">
              <a:solidFill>
                <a:schemeClr val="tx1"/>
              </a:solidFill>
              <a:latin typeface="+mn-lt"/>
              <a:cs typeface="Calibri Light" panose="020F0302020204030204" pitchFamily="34" charset="0"/>
            </a:rPr>
            <a:t>Trusted </a:t>
          </a:r>
          <a:br>
            <a:rPr lang="en-US" sz="2000" b="1" dirty="0">
              <a:solidFill>
                <a:schemeClr val="tx1"/>
              </a:solidFill>
              <a:latin typeface="+mn-lt"/>
              <a:cs typeface="Calibri Light" panose="020F0302020204030204" pitchFamily="34" charset="0"/>
            </a:rPr>
          </a:br>
          <a:r>
            <a:rPr lang="en-US" sz="2000" b="1" dirty="0">
              <a:solidFill>
                <a:schemeClr val="tx1"/>
              </a:solidFill>
              <a:latin typeface="+mn-lt"/>
              <a:cs typeface="Calibri Light" panose="020F0302020204030204" pitchFamily="34" charset="0"/>
            </a:rPr>
            <a:t>Tester Review</a:t>
          </a:r>
        </a:p>
      </dgm:t>
    </dgm:pt>
    <dgm:pt modelId="{FD0CE3E0-68D1-4E95-BFB8-F0CFDF2084A3}" type="parTrans" cxnId="{AFC26810-C0B2-4BFD-AEDB-987807C55F2D}">
      <dgm:prSet/>
      <dgm:spPr/>
      <dgm:t>
        <a:bodyPr/>
        <a:lstStyle/>
        <a:p>
          <a:endParaRPr lang="en-US" sz="2000"/>
        </a:p>
      </dgm:t>
    </dgm:pt>
    <dgm:pt modelId="{F3508272-EBAA-4180-93A8-C512874C3734}" type="sibTrans" cxnId="{AFC26810-C0B2-4BFD-AEDB-987807C55F2D}">
      <dgm:prSet/>
      <dgm:spPr/>
      <dgm:t>
        <a:bodyPr/>
        <a:lstStyle/>
        <a:p>
          <a:endParaRPr lang="en-US" sz="2000"/>
        </a:p>
      </dgm:t>
    </dgm:pt>
    <dgm:pt modelId="{3885D82E-2117-4E18-889B-5CB5E02731F9}">
      <dgm:prSet custT="1"/>
      <dgm:spPr>
        <a:solidFill>
          <a:srgbClr val="376B64"/>
        </a:solidFill>
      </dgm:spPr>
      <dgm:t>
        <a:bodyPr/>
        <a:lstStyle/>
        <a:p>
          <a:pPr>
            <a:buFont typeface="+mj-lt"/>
            <a:buAutoNum type="arabicPeriod"/>
          </a:pPr>
          <a:r>
            <a:rPr lang="en-US" sz="2000" b="1" dirty="0">
              <a:solidFill>
                <a:schemeClr val="tx1"/>
              </a:solidFill>
              <a:latin typeface="+mn-lt"/>
              <a:cs typeface="Calibri Light" panose="020F0302020204030204" pitchFamily="34" charset="0"/>
            </a:rPr>
            <a:t>Requirements for Trusted Tester Certification</a:t>
          </a:r>
        </a:p>
      </dgm:t>
    </dgm:pt>
    <dgm:pt modelId="{D781FBD8-3BE3-48CB-B295-A9804235F4B8}" type="parTrans" cxnId="{AB9313D4-AA50-4089-B3C4-125A680B0DEF}">
      <dgm:prSet/>
      <dgm:spPr/>
      <dgm:t>
        <a:bodyPr/>
        <a:lstStyle/>
        <a:p>
          <a:endParaRPr lang="en-US" sz="2000"/>
        </a:p>
      </dgm:t>
    </dgm:pt>
    <dgm:pt modelId="{16467031-496E-447A-8F06-667DFA918830}" type="sibTrans" cxnId="{AB9313D4-AA50-4089-B3C4-125A680B0DEF}">
      <dgm:prSet/>
      <dgm:spPr/>
      <dgm:t>
        <a:bodyPr/>
        <a:lstStyle/>
        <a:p>
          <a:endParaRPr lang="en-US" sz="2000"/>
        </a:p>
      </dgm:t>
    </dgm:pt>
    <dgm:pt modelId="{82789E28-BC05-45A5-8335-3F0688185917}" type="pres">
      <dgm:prSet presAssocID="{8BEAB70D-8EBB-4AF7-874A-554F327D4E16}" presName="Name0" presStyleCnt="0">
        <dgm:presLayoutVars>
          <dgm:dir/>
          <dgm:resizeHandles val="exact"/>
        </dgm:presLayoutVars>
      </dgm:prSet>
      <dgm:spPr/>
    </dgm:pt>
    <dgm:pt modelId="{9562511B-2991-40C8-BDFE-DA9A0B1D3B3E}" type="pres">
      <dgm:prSet presAssocID="{8BEAB70D-8EBB-4AF7-874A-554F327D4E16}" presName="fgShape" presStyleLbl="fgShp" presStyleIdx="0" presStyleCnt="1" custLinFactNeighborX="-225" custLinFactNeighborY="-2963"/>
      <dgm:spPr>
        <a:no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0DCD6422-B818-4A32-A4D4-6F339C2B7F08}" type="pres">
      <dgm:prSet presAssocID="{8BEAB70D-8EBB-4AF7-874A-554F327D4E16}" presName="linComp" presStyleCnt="0"/>
      <dgm:spPr/>
    </dgm:pt>
    <dgm:pt modelId="{39BD2433-34C9-4FC0-943F-B3FBD87F9307}" type="pres">
      <dgm:prSet presAssocID="{54C71DAA-E5CD-45BA-9072-130B9C5F8199}" presName="compNode" presStyleCnt="0"/>
      <dgm:spPr/>
    </dgm:pt>
    <dgm:pt modelId="{65B74B40-6086-4657-A591-ECA18A5FD61F}" type="pres">
      <dgm:prSet presAssocID="{54C71DAA-E5CD-45BA-9072-130B9C5F8199}" presName="bkgdShape" presStyleLbl="node1" presStyleIdx="0" presStyleCnt="4"/>
      <dgm:spPr/>
    </dgm:pt>
    <dgm:pt modelId="{8B42923C-E061-4082-814B-50F4BC578FAF}" type="pres">
      <dgm:prSet presAssocID="{54C71DAA-E5CD-45BA-9072-130B9C5F8199}" presName="nodeTx" presStyleLbl="node1" presStyleIdx="0" presStyleCnt="4">
        <dgm:presLayoutVars>
          <dgm:bulletEnabled val="1"/>
        </dgm:presLayoutVars>
      </dgm:prSet>
      <dgm:spPr/>
    </dgm:pt>
    <dgm:pt modelId="{5A45120F-53C3-44A4-BED2-CEBD6859B986}" type="pres">
      <dgm:prSet presAssocID="{54C71DAA-E5CD-45BA-9072-130B9C5F8199}" presName="invisiNode" presStyleLbl="node1" presStyleIdx="0" presStyleCnt="4"/>
      <dgm:spPr/>
    </dgm:pt>
    <dgm:pt modelId="{747BD0DA-083F-4BD9-8E36-68B0DA03E288}" type="pres">
      <dgm:prSet presAssocID="{54C71DAA-E5CD-45BA-9072-130B9C5F8199}" presName="imagNode" presStyleLbl="fgImgPlac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effectLst>
          <a:outerShdw blurRad="50800" dist="38100" dir="2700000" algn="tl" rotWithShape="0">
            <a:prstClr val="black">
              <a:alpha val="40000"/>
            </a:prstClr>
          </a:outerShdw>
        </a:effectLst>
      </dgm:spPr>
      <dgm:extLst>
        <a:ext uri="{E40237B7-FDA0-4F09-8148-C483321AD2D9}">
          <dgm14:cNvPr xmlns:dgm14="http://schemas.microsoft.com/office/drawing/2010/diagram" id="0" name="" descr="Checklist with solid fill"/>
        </a:ext>
      </dgm:extLst>
    </dgm:pt>
    <dgm:pt modelId="{7520AD9D-0681-4169-84BA-0E2F565D6418}" type="pres">
      <dgm:prSet presAssocID="{F1FC0FAA-A83B-4A65-9B9E-FE1072C43ECE}" presName="sibTrans" presStyleLbl="sibTrans2D1" presStyleIdx="0" presStyleCnt="0"/>
      <dgm:spPr/>
    </dgm:pt>
    <dgm:pt modelId="{855EAEF9-0488-4D0E-87D4-636154E733C1}" type="pres">
      <dgm:prSet presAssocID="{4A696539-BB21-463E-98B6-34050B3E1081}" presName="compNode" presStyleCnt="0"/>
      <dgm:spPr/>
    </dgm:pt>
    <dgm:pt modelId="{839460E9-704E-4AC7-9DCC-F6AC7B2B6F2E}" type="pres">
      <dgm:prSet presAssocID="{4A696539-BB21-463E-98B6-34050B3E1081}" presName="bkgdShape" presStyleLbl="node1" presStyleIdx="1" presStyleCnt="4"/>
      <dgm:spPr/>
    </dgm:pt>
    <dgm:pt modelId="{8BEF2E5B-1A8C-4D81-BD83-9C45A0EA1E27}" type="pres">
      <dgm:prSet presAssocID="{4A696539-BB21-463E-98B6-34050B3E1081}" presName="nodeTx" presStyleLbl="node1" presStyleIdx="1" presStyleCnt="4">
        <dgm:presLayoutVars>
          <dgm:bulletEnabled val="1"/>
        </dgm:presLayoutVars>
      </dgm:prSet>
      <dgm:spPr/>
    </dgm:pt>
    <dgm:pt modelId="{6FFB1AC3-D9D7-443A-A77C-3E7AD4B5AC5E}" type="pres">
      <dgm:prSet presAssocID="{4A696539-BB21-463E-98B6-34050B3E1081}" presName="invisiNode" presStyleLbl="node1" presStyleIdx="1" presStyleCnt="4"/>
      <dgm:spPr/>
    </dgm:pt>
    <dgm:pt modelId="{708BB6B5-B785-432F-905F-C1270C95236E}" type="pres">
      <dgm:prSet presAssocID="{4A696539-BB21-463E-98B6-34050B3E1081}" presName="imagNode" presStyleLbl="fgImgPlace1" presStyleIdx="1" presStyleCnt="4"/>
      <dgm:spPr>
        <a:blipFill>
          <a:blip xmlns:r="http://schemas.openxmlformats.org/officeDocument/2006/relationships" r:embed="rId3">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effectLst>
          <a:outerShdw blurRad="50800" dist="38100" dir="2700000" algn="tl" rotWithShape="0">
            <a:prstClr val="black">
              <a:alpha val="40000"/>
            </a:prstClr>
          </a:outerShdw>
        </a:effectLst>
      </dgm:spPr>
      <dgm:extLst>
        <a:ext uri="{E40237B7-FDA0-4F09-8148-C483321AD2D9}">
          <dgm14:cNvPr xmlns:dgm14="http://schemas.microsoft.com/office/drawing/2010/diagram" id="0" name="" descr="Female Profile with solid fill"/>
        </a:ext>
      </dgm:extLst>
    </dgm:pt>
    <dgm:pt modelId="{F6F42268-21F3-457B-B3A2-3CADE2974532}" type="pres">
      <dgm:prSet presAssocID="{9F81D0CA-58E8-4E49-9B76-05D46A4F9003}" presName="sibTrans" presStyleLbl="sibTrans2D1" presStyleIdx="0" presStyleCnt="0"/>
      <dgm:spPr/>
    </dgm:pt>
    <dgm:pt modelId="{A19F72AF-D8FF-48A6-90EC-00ECC65355FA}" type="pres">
      <dgm:prSet presAssocID="{D8063810-1FA3-4AB5-9B42-ECD600A65C42}" presName="compNode" presStyleCnt="0"/>
      <dgm:spPr/>
    </dgm:pt>
    <dgm:pt modelId="{284DC8AD-B233-4A55-9A06-B4B197BAA460}" type="pres">
      <dgm:prSet presAssocID="{D8063810-1FA3-4AB5-9B42-ECD600A65C42}" presName="bkgdShape" presStyleLbl="node1" presStyleIdx="2" presStyleCnt="4"/>
      <dgm:spPr/>
    </dgm:pt>
    <dgm:pt modelId="{1C9825F8-71DA-4AA3-961D-52DDA99AF4D9}" type="pres">
      <dgm:prSet presAssocID="{D8063810-1FA3-4AB5-9B42-ECD600A65C42}" presName="nodeTx" presStyleLbl="node1" presStyleIdx="2" presStyleCnt="4">
        <dgm:presLayoutVars>
          <dgm:bulletEnabled val="1"/>
        </dgm:presLayoutVars>
      </dgm:prSet>
      <dgm:spPr/>
    </dgm:pt>
    <dgm:pt modelId="{0190B874-7F5A-4C50-B048-FCD970B8CA75}" type="pres">
      <dgm:prSet presAssocID="{D8063810-1FA3-4AB5-9B42-ECD600A65C42}" presName="invisiNode" presStyleLbl="node1" presStyleIdx="2" presStyleCnt="4"/>
      <dgm:spPr/>
    </dgm:pt>
    <dgm:pt modelId="{479F3413-BA55-4C2A-9212-43DB5E108696}" type="pres">
      <dgm:prSet presAssocID="{D8063810-1FA3-4AB5-9B42-ECD600A65C42}" presName="imagNode" presStyleLbl="fgImgPlace1" presStyleIdx="2" presStyleCnt="4"/>
      <dgm:spPr>
        <a:blipFill>
          <a:blip xmlns:r="http://schemas.openxmlformats.org/officeDocument/2006/relationships" r:embed="rId5">
            <a:duotone>
              <a:schemeClr val="accent4">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effectLst>
          <a:outerShdw blurRad="50800" dist="38100" dir="2700000" algn="tl" rotWithShape="0">
            <a:prstClr val="black">
              <a:alpha val="40000"/>
            </a:prstClr>
          </a:outerShdw>
        </a:effectLst>
      </dgm:spPr>
      <dgm:extLst>
        <a:ext uri="{E40237B7-FDA0-4F09-8148-C483321AD2D9}">
          <dgm14:cNvPr xmlns:dgm14="http://schemas.microsoft.com/office/drawing/2010/diagram" id="0" name="" descr="Workflow with solid fill"/>
        </a:ext>
      </dgm:extLst>
    </dgm:pt>
    <dgm:pt modelId="{D329B65B-FF9B-475F-ACDA-2DBF8DFC7B85}" type="pres">
      <dgm:prSet presAssocID="{F3508272-EBAA-4180-93A8-C512874C3734}" presName="sibTrans" presStyleLbl="sibTrans2D1" presStyleIdx="0" presStyleCnt="0"/>
      <dgm:spPr/>
    </dgm:pt>
    <dgm:pt modelId="{99679043-F4A9-4488-B991-C185CD0E6F15}" type="pres">
      <dgm:prSet presAssocID="{3885D82E-2117-4E18-889B-5CB5E02731F9}" presName="compNode" presStyleCnt="0"/>
      <dgm:spPr/>
    </dgm:pt>
    <dgm:pt modelId="{2392AD9C-79E7-4708-AF1A-265A9D885384}" type="pres">
      <dgm:prSet presAssocID="{3885D82E-2117-4E18-889B-5CB5E02731F9}" presName="bkgdShape" presStyleLbl="node1" presStyleIdx="3" presStyleCnt="4"/>
      <dgm:spPr/>
    </dgm:pt>
    <dgm:pt modelId="{49EF6A3C-DBCB-4C24-9D37-C0EC58B33215}" type="pres">
      <dgm:prSet presAssocID="{3885D82E-2117-4E18-889B-5CB5E02731F9}" presName="nodeTx" presStyleLbl="node1" presStyleIdx="3" presStyleCnt="4">
        <dgm:presLayoutVars>
          <dgm:bulletEnabled val="1"/>
        </dgm:presLayoutVars>
      </dgm:prSet>
      <dgm:spPr/>
    </dgm:pt>
    <dgm:pt modelId="{228BB963-0A2B-4224-89A4-41F1AFBFCA72}" type="pres">
      <dgm:prSet presAssocID="{3885D82E-2117-4E18-889B-5CB5E02731F9}" presName="invisiNode" presStyleLbl="node1" presStyleIdx="3" presStyleCnt="4"/>
      <dgm:spPr/>
    </dgm:pt>
    <dgm:pt modelId="{909669E3-6408-49EF-9E07-B3227C792897}" type="pres">
      <dgm:prSet presAssocID="{3885D82E-2117-4E18-889B-5CB5E02731F9}" presName="imagNode" presStyleLbl="fgImgPlace1" presStyleIdx="3" presStyleCnt="4"/>
      <dgm:spPr>
        <a:blipFill>
          <a:blip xmlns:r="http://schemas.openxmlformats.org/officeDocument/2006/relationships" r:embed="rId7">
            <a:duotone>
              <a:schemeClr val="accent4">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effectLst>
          <a:outerShdw blurRad="50800" dist="38100" dir="2700000" algn="tl" rotWithShape="0">
            <a:prstClr val="black">
              <a:alpha val="40000"/>
            </a:prstClr>
          </a:outerShdw>
        </a:effectLst>
      </dgm:spPr>
      <dgm:extLst>
        <a:ext uri="{E40237B7-FDA0-4F09-8148-C483321AD2D9}">
          <dgm14:cNvPr xmlns:dgm14="http://schemas.microsoft.com/office/drawing/2010/diagram" id="0" name="" descr="Blog with solid fill"/>
        </a:ext>
      </dgm:extLst>
    </dgm:pt>
  </dgm:ptLst>
  <dgm:cxnLst>
    <dgm:cxn modelId="{AFC26810-C0B2-4BFD-AEDB-987807C55F2D}" srcId="{8BEAB70D-8EBB-4AF7-874A-554F327D4E16}" destId="{D8063810-1FA3-4AB5-9B42-ECD600A65C42}" srcOrd="2" destOrd="0" parTransId="{FD0CE3E0-68D1-4E95-BFB8-F0CFDF2084A3}" sibTransId="{F3508272-EBAA-4180-93A8-C512874C3734}"/>
    <dgm:cxn modelId="{9357DC1B-011A-4833-BADF-1763219EAAF3}" srcId="{8BEAB70D-8EBB-4AF7-874A-554F327D4E16}" destId="{4A696539-BB21-463E-98B6-34050B3E1081}" srcOrd="1" destOrd="0" parTransId="{5EE61F43-8580-42FE-A51D-8DAD085283ED}" sibTransId="{9F81D0CA-58E8-4E49-9B76-05D46A4F9003}"/>
    <dgm:cxn modelId="{0CEA3F25-AD7A-4E01-A7A5-807C04FAA9B4}" type="presOf" srcId="{54C71DAA-E5CD-45BA-9072-130B9C5F8199}" destId="{8B42923C-E061-4082-814B-50F4BC578FAF}" srcOrd="1" destOrd="0" presId="urn:microsoft.com/office/officeart/2005/8/layout/hList7"/>
    <dgm:cxn modelId="{D3E90A2A-E17C-4902-A2DC-27AE40716ECB}" type="presOf" srcId="{8BEAB70D-8EBB-4AF7-874A-554F327D4E16}" destId="{82789E28-BC05-45A5-8335-3F0688185917}" srcOrd="0" destOrd="0" presId="urn:microsoft.com/office/officeart/2005/8/layout/hList7"/>
    <dgm:cxn modelId="{E140B12D-8FDA-4F8A-8EDE-D8A137262B7E}" type="presOf" srcId="{3885D82E-2117-4E18-889B-5CB5E02731F9}" destId="{49EF6A3C-DBCB-4C24-9D37-C0EC58B33215}" srcOrd="1" destOrd="0" presId="urn:microsoft.com/office/officeart/2005/8/layout/hList7"/>
    <dgm:cxn modelId="{8301AC5E-1999-4098-9E70-733A5A3178F1}" type="presOf" srcId="{54C71DAA-E5CD-45BA-9072-130B9C5F8199}" destId="{65B74B40-6086-4657-A591-ECA18A5FD61F}" srcOrd="0" destOrd="0" presId="urn:microsoft.com/office/officeart/2005/8/layout/hList7"/>
    <dgm:cxn modelId="{9398C960-4647-45CA-B69A-B65B5D351E9C}" type="presOf" srcId="{4A696539-BB21-463E-98B6-34050B3E1081}" destId="{8BEF2E5B-1A8C-4D81-BD83-9C45A0EA1E27}" srcOrd="1" destOrd="0" presId="urn:microsoft.com/office/officeart/2005/8/layout/hList7"/>
    <dgm:cxn modelId="{6B21CA60-8C76-45D5-9B44-BD4A06052682}" type="presOf" srcId="{F3508272-EBAA-4180-93A8-C512874C3734}" destId="{D329B65B-FF9B-475F-ACDA-2DBF8DFC7B85}" srcOrd="0" destOrd="0" presId="urn:microsoft.com/office/officeart/2005/8/layout/hList7"/>
    <dgm:cxn modelId="{0049A467-49AF-4CD4-8012-AA059CDA7126}" type="presOf" srcId="{9F81D0CA-58E8-4E49-9B76-05D46A4F9003}" destId="{F6F42268-21F3-457B-B3A2-3CADE2974532}" srcOrd="0" destOrd="0" presId="urn:microsoft.com/office/officeart/2005/8/layout/hList7"/>
    <dgm:cxn modelId="{AE147D8B-F291-4F61-94DB-347BCF3E4D1B}" type="presOf" srcId="{3885D82E-2117-4E18-889B-5CB5E02731F9}" destId="{2392AD9C-79E7-4708-AF1A-265A9D885384}" srcOrd="0" destOrd="0" presId="urn:microsoft.com/office/officeart/2005/8/layout/hList7"/>
    <dgm:cxn modelId="{71A4D790-EDBC-4A8C-B159-5380141A28B7}" type="presOf" srcId="{D8063810-1FA3-4AB5-9B42-ECD600A65C42}" destId="{284DC8AD-B233-4A55-9A06-B4B197BAA460}" srcOrd="0" destOrd="0" presId="urn:microsoft.com/office/officeart/2005/8/layout/hList7"/>
    <dgm:cxn modelId="{B608F5A2-B811-4F2D-A068-286CDD49908E}" type="presOf" srcId="{D8063810-1FA3-4AB5-9B42-ECD600A65C42}" destId="{1C9825F8-71DA-4AA3-961D-52DDA99AF4D9}" srcOrd="1" destOrd="0" presId="urn:microsoft.com/office/officeart/2005/8/layout/hList7"/>
    <dgm:cxn modelId="{B0420DC9-E440-4A42-AED8-9DB9CC05301D}" type="presOf" srcId="{F1FC0FAA-A83B-4A65-9B9E-FE1072C43ECE}" destId="{7520AD9D-0681-4169-84BA-0E2F565D6418}" srcOrd="0" destOrd="0" presId="urn:microsoft.com/office/officeart/2005/8/layout/hList7"/>
    <dgm:cxn modelId="{4A928ECD-39D4-442A-B937-53C6DB8A2769}" srcId="{8BEAB70D-8EBB-4AF7-874A-554F327D4E16}" destId="{54C71DAA-E5CD-45BA-9072-130B9C5F8199}" srcOrd="0" destOrd="0" parTransId="{D199884B-1BE4-41A7-86A5-DFE7DABD41F8}" sibTransId="{F1FC0FAA-A83B-4A65-9B9E-FE1072C43ECE}"/>
    <dgm:cxn modelId="{AB9313D4-AA50-4089-B3C4-125A680B0DEF}" srcId="{8BEAB70D-8EBB-4AF7-874A-554F327D4E16}" destId="{3885D82E-2117-4E18-889B-5CB5E02731F9}" srcOrd="3" destOrd="0" parTransId="{D781FBD8-3BE3-48CB-B295-A9804235F4B8}" sibTransId="{16467031-496E-447A-8F06-667DFA918830}"/>
    <dgm:cxn modelId="{4111AAED-B6A0-48AF-BFBA-379D16C0000B}" type="presOf" srcId="{4A696539-BB21-463E-98B6-34050B3E1081}" destId="{839460E9-704E-4AC7-9DCC-F6AC7B2B6F2E}" srcOrd="0" destOrd="0" presId="urn:microsoft.com/office/officeart/2005/8/layout/hList7"/>
    <dgm:cxn modelId="{615E9FD0-D8DA-42BE-8BE8-7FE19A72FB46}" type="presParOf" srcId="{82789E28-BC05-45A5-8335-3F0688185917}" destId="{9562511B-2991-40C8-BDFE-DA9A0B1D3B3E}" srcOrd="0" destOrd="0" presId="urn:microsoft.com/office/officeart/2005/8/layout/hList7"/>
    <dgm:cxn modelId="{E2724DA1-1E71-4F00-9FBA-3723A5F83C76}" type="presParOf" srcId="{82789E28-BC05-45A5-8335-3F0688185917}" destId="{0DCD6422-B818-4A32-A4D4-6F339C2B7F08}" srcOrd="1" destOrd="0" presId="urn:microsoft.com/office/officeart/2005/8/layout/hList7"/>
    <dgm:cxn modelId="{2CCEE6A7-77A3-4ABB-8ACF-12A632E81D42}" type="presParOf" srcId="{0DCD6422-B818-4A32-A4D4-6F339C2B7F08}" destId="{39BD2433-34C9-4FC0-943F-B3FBD87F9307}" srcOrd="0" destOrd="0" presId="urn:microsoft.com/office/officeart/2005/8/layout/hList7"/>
    <dgm:cxn modelId="{2765682F-0277-409A-8EC0-5B6EE57976C6}" type="presParOf" srcId="{39BD2433-34C9-4FC0-943F-B3FBD87F9307}" destId="{65B74B40-6086-4657-A591-ECA18A5FD61F}" srcOrd="0" destOrd="0" presId="urn:microsoft.com/office/officeart/2005/8/layout/hList7"/>
    <dgm:cxn modelId="{D02ED49A-2612-4AEF-BFEB-4849A309B14F}" type="presParOf" srcId="{39BD2433-34C9-4FC0-943F-B3FBD87F9307}" destId="{8B42923C-E061-4082-814B-50F4BC578FAF}" srcOrd="1" destOrd="0" presId="urn:microsoft.com/office/officeart/2005/8/layout/hList7"/>
    <dgm:cxn modelId="{FFD8A10E-0AB0-4441-86A7-E57FCB17CB66}" type="presParOf" srcId="{39BD2433-34C9-4FC0-943F-B3FBD87F9307}" destId="{5A45120F-53C3-44A4-BED2-CEBD6859B986}" srcOrd="2" destOrd="0" presId="urn:microsoft.com/office/officeart/2005/8/layout/hList7"/>
    <dgm:cxn modelId="{D3C03FE2-9A9F-4100-947F-8426DEF60884}" type="presParOf" srcId="{39BD2433-34C9-4FC0-943F-B3FBD87F9307}" destId="{747BD0DA-083F-4BD9-8E36-68B0DA03E288}" srcOrd="3" destOrd="0" presId="urn:microsoft.com/office/officeart/2005/8/layout/hList7"/>
    <dgm:cxn modelId="{4BB86981-A05B-43F3-8E47-A309029822D9}" type="presParOf" srcId="{0DCD6422-B818-4A32-A4D4-6F339C2B7F08}" destId="{7520AD9D-0681-4169-84BA-0E2F565D6418}" srcOrd="1" destOrd="0" presId="urn:microsoft.com/office/officeart/2005/8/layout/hList7"/>
    <dgm:cxn modelId="{CE5AEF30-8702-491C-A02A-6575A3109D83}" type="presParOf" srcId="{0DCD6422-B818-4A32-A4D4-6F339C2B7F08}" destId="{855EAEF9-0488-4D0E-87D4-636154E733C1}" srcOrd="2" destOrd="0" presId="urn:microsoft.com/office/officeart/2005/8/layout/hList7"/>
    <dgm:cxn modelId="{A9A9BA35-1227-4834-ADB0-2968BC76ABDF}" type="presParOf" srcId="{855EAEF9-0488-4D0E-87D4-636154E733C1}" destId="{839460E9-704E-4AC7-9DCC-F6AC7B2B6F2E}" srcOrd="0" destOrd="0" presId="urn:microsoft.com/office/officeart/2005/8/layout/hList7"/>
    <dgm:cxn modelId="{BE097B4E-EC97-4C2F-A451-972F7583D9E0}" type="presParOf" srcId="{855EAEF9-0488-4D0E-87D4-636154E733C1}" destId="{8BEF2E5B-1A8C-4D81-BD83-9C45A0EA1E27}" srcOrd="1" destOrd="0" presId="urn:microsoft.com/office/officeart/2005/8/layout/hList7"/>
    <dgm:cxn modelId="{518BAC3C-6840-4349-9FCD-A527118EA4DE}" type="presParOf" srcId="{855EAEF9-0488-4D0E-87D4-636154E733C1}" destId="{6FFB1AC3-D9D7-443A-A77C-3E7AD4B5AC5E}" srcOrd="2" destOrd="0" presId="urn:microsoft.com/office/officeart/2005/8/layout/hList7"/>
    <dgm:cxn modelId="{93F8B9E9-21B8-4BF8-B6F8-D8E253575A90}" type="presParOf" srcId="{855EAEF9-0488-4D0E-87D4-636154E733C1}" destId="{708BB6B5-B785-432F-905F-C1270C95236E}" srcOrd="3" destOrd="0" presId="urn:microsoft.com/office/officeart/2005/8/layout/hList7"/>
    <dgm:cxn modelId="{E53895A9-27C2-4B31-952B-750D9C825A4E}" type="presParOf" srcId="{0DCD6422-B818-4A32-A4D4-6F339C2B7F08}" destId="{F6F42268-21F3-457B-B3A2-3CADE2974532}" srcOrd="3" destOrd="0" presId="urn:microsoft.com/office/officeart/2005/8/layout/hList7"/>
    <dgm:cxn modelId="{870D39E2-E428-47C4-A5C3-BA50003B7290}" type="presParOf" srcId="{0DCD6422-B818-4A32-A4D4-6F339C2B7F08}" destId="{A19F72AF-D8FF-48A6-90EC-00ECC65355FA}" srcOrd="4" destOrd="0" presId="urn:microsoft.com/office/officeart/2005/8/layout/hList7"/>
    <dgm:cxn modelId="{D876AFE6-2A93-43B7-94A6-495C8F652263}" type="presParOf" srcId="{A19F72AF-D8FF-48A6-90EC-00ECC65355FA}" destId="{284DC8AD-B233-4A55-9A06-B4B197BAA460}" srcOrd="0" destOrd="0" presId="urn:microsoft.com/office/officeart/2005/8/layout/hList7"/>
    <dgm:cxn modelId="{2328E00A-042B-4209-85BA-902EAAE36E1F}" type="presParOf" srcId="{A19F72AF-D8FF-48A6-90EC-00ECC65355FA}" destId="{1C9825F8-71DA-4AA3-961D-52DDA99AF4D9}" srcOrd="1" destOrd="0" presId="urn:microsoft.com/office/officeart/2005/8/layout/hList7"/>
    <dgm:cxn modelId="{2B5AACD4-D387-4D90-B374-8C7495C252C2}" type="presParOf" srcId="{A19F72AF-D8FF-48A6-90EC-00ECC65355FA}" destId="{0190B874-7F5A-4C50-B048-FCD970B8CA75}" srcOrd="2" destOrd="0" presId="urn:microsoft.com/office/officeart/2005/8/layout/hList7"/>
    <dgm:cxn modelId="{40C42EFA-E0FA-4D11-81B0-F135DD898D32}" type="presParOf" srcId="{A19F72AF-D8FF-48A6-90EC-00ECC65355FA}" destId="{479F3413-BA55-4C2A-9212-43DB5E108696}" srcOrd="3" destOrd="0" presId="urn:microsoft.com/office/officeart/2005/8/layout/hList7"/>
    <dgm:cxn modelId="{972FA4AE-8BBA-4BD9-831A-FDF5ACC843BE}" type="presParOf" srcId="{0DCD6422-B818-4A32-A4D4-6F339C2B7F08}" destId="{D329B65B-FF9B-475F-ACDA-2DBF8DFC7B85}" srcOrd="5" destOrd="0" presId="urn:microsoft.com/office/officeart/2005/8/layout/hList7"/>
    <dgm:cxn modelId="{783939AC-09F2-46D5-8DA0-0F547855F26E}" type="presParOf" srcId="{0DCD6422-B818-4A32-A4D4-6F339C2B7F08}" destId="{99679043-F4A9-4488-B991-C185CD0E6F15}" srcOrd="6" destOrd="0" presId="urn:microsoft.com/office/officeart/2005/8/layout/hList7"/>
    <dgm:cxn modelId="{C3B95D8C-45C0-4826-A0AD-909E2842406B}" type="presParOf" srcId="{99679043-F4A9-4488-B991-C185CD0E6F15}" destId="{2392AD9C-79E7-4708-AF1A-265A9D885384}" srcOrd="0" destOrd="0" presId="urn:microsoft.com/office/officeart/2005/8/layout/hList7"/>
    <dgm:cxn modelId="{03DD2A7B-50B5-4483-9BCE-681C926162AD}" type="presParOf" srcId="{99679043-F4A9-4488-B991-C185CD0E6F15}" destId="{49EF6A3C-DBCB-4C24-9D37-C0EC58B33215}" srcOrd="1" destOrd="0" presId="urn:microsoft.com/office/officeart/2005/8/layout/hList7"/>
    <dgm:cxn modelId="{94A5B0A7-C6C7-46CA-A65D-27DB17B39F2D}" type="presParOf" srcId="{99679043-F4A9-4488-B991-C185CD0E6F15}" destId="{228BB963-0A2B-4224-89A4-41F1AFBFCA72}" srcOrd="2" destOrd="0" presId="urn:microsoft.com/office/officeart/2005/8/layout/hList7"/>
    <dgm:cxn modelId="{E6F6F47C-B9C1-4237-B001-5E58167A132F}" type="presParOf" srcId="{99679043-F4A9-4488-B991-C185CD0E6F15}" destId="{909669E3-6408-49EF-9E07-B3227C792897}" srcOrd="3" destOrd="0" presId="urn:microsoft.com/office/officeart/2005/8/layout/hList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3C4A4B4-999C-43FF-95DE-9E35017E5C7C}" type="doc">
      <dgm:prSet loTypeId="urn:microsoft.com/office/officeart/2008/layout/BendingPictureCaptionList" loCatId="picture" qsTypeId="urn:microsoft.com/office/officeart/2005/8/quickstyle/simple1" qsCatId="simple" csTypeId="urn:microsoft.com/office/officeart/2005/8/colors/accent1_2" csCatId="accent1" phldr="1"/>
      <dgm:spPr/>
      <dgm:t>
        <a:bodyPr/>
        <a:lstStyle/>
        <a:p>
          <a:endParaRPr lang="en-US"/>
        </a:p>
      </dgm:t>
    </dgm:pt>
    <dgm:pt modelId="{BAD02847-9DB9-4548-A475-EAD43E095963}">
      <dgm:prSet custT="1"/>
      <dgm:spPr>
        <a:solidFill>
          <a:srgbClr val="8A0000"/>
        </a:solidFill>
        <a:ln>
          <a:solidFill>
            <a:srgbClr val="8A0000"/>
          </a:solidFill>
        </a:ln>
      </dgm:spPr>
      <dgm:t>
        <a:bodyPr/>
        <a:lstStyle/>
        <a:p>
          <a:r>
            <a:rPr lang="en-US" sz="1800" b="1" i="0" dirty="0">
              <a:solidFill>
                <a:schemeClr val="tx1"/>
              </a:solidFill>
            </a:rPr>
            <a:t>Eliminates barriers </a:t>
          </a:r>
          <a:br>
            <a:rPr lang="en-US" sz="1800" b="1" i="0" dirty="0">
              <a:solidFill>
                <a:schemeClr val="tx1"/>
              </a:solidFill>
            </a:rPr>
          </a:br>
          <a:r>
            <a:rPr lang="en-US" sz="1800" b="1" i="0" dirty="0">
              <a:solidFill>
                <a:schemeClr val="tx1"/>
              </a:solidFill>
            </a:rPr>
            <a:t>to ICT</a:t>
          </a:r>
          <a:endParaRPr lang="en-US" sz="1800" b="1" dirty="0">
            <a:solidFill>
              <a:schemeClr val="tx1"/>
            </a:solidFill>
          </a:endParaRPr>
        </a:p>
      </dgm:t>
    </dgm:pt>
    <dgm:pt modelId="{148FB7F2-A2D0-482F-B54F-C976B9ABBD56}" type="parTrans" cxnId="{A0775089-0984-4394-AEB4-F1720B70EC9A}">
      <dgm:prSet/>
      <dgm:spPr/>
      <dgm:t>
        <a:bodyPr/>
        <a:lstStyle/>
        <a:p>
          <a:endParaRPr lang="en-US" sz="2800"/>
        </a:p>
      </dgm:t>
    </dgm:pt>
    <dgm:pt modelId="{026933F9-93D2-41BA-8BFB-9754E30ACBB8}" type="sibTrans" cxnId="{A0775089-0984-4394-AEB4-F1720B70EC9A}">
      <dgm:prSet/>
      <dgm:spPr/>
      <dgm:t>
        <a:bodyPr/>
        <a:lstStyle/>
        <a:p>
          <a:endParaRPr lang="en-US" sz="2800"/>
        </a:p>
      </dgm:t>
    </dgm:pt>
    <dgm:pt modelId="{C63A37EE-C75E-4695-93C7-E6CF82DADD29}">
      <dgm:prSet custT="1"/>
      <dgm:spPr>
        <a:solidFill>
          <a:srgbClr val="013B56"/>
        </a:solidFill>
        <a:ln>
          <a:noFill/>
        </a:ln>
      </dgm:spPr>
      <dgm:t>
        <a:bodyPr/>
        <a:lstStyle/>
        <a:p>
          <a:r>
            <a:rPr lang="en-US" sz="1800" b="1" i="0" dirty="0">
              <a:solidFill>
                <a:schemeClr val="tx1"/>
              </a:solidFill>
            </a:rPr>
            <a:t>Provides equal opportunities </a:t>
          </a:r>
          <a:endParaRPr lang="en-US" sz="1800" b="1" dirty="0">
            <a:solidFill>
              <a:schemeClr val="tx1"/>
            </a:solidFill>
          </a:endParaRPr>
        </a:p>
      </dgm:t>
    </dgm:pt>
    <dgm:pt modelId="{90C24B01-5BDD-43AC-8229-A9AC459A3C82}" type="parTrans" cxnId="{1114FCF0-DCA3-4B5B-A4BA-525937BFEA5E}">
      <dgm:prSet/>
      <dgm:spPr/>
      <dgm:t>
        <a:bodyPr/>
        <a:lstStyle/>
        <a:p>
          <a:endParaRPr lang="en-US" sz="2800"/>
        </a:p>
      </dgm:t>
    </dgm:pt>
    <dgm:pt modelId="{58E98C4D-BF53-4C0B-A0A6-E89F48C8F519}" type="sibTrans" cxnId="{1114FCF0-DCA3-4B5B-A4BA-525937BFEA5E}">
      <dgm:prSet/>
      <dgm:spPr/>
      <dgm:t>
        <a:bodyPr/>
        <a:lstStyle/>
        <a:p>
          <a:endParaRPr lang="en-US" sz="2800"/>
        </a:p>
      </dgm:t>
    </dgm:pt>
    <dgm:pt modelId="{8D42FC6D-C397-41D6-A2D9-B4DE0A355B91}">
      <dgm:prSet custT="1"/>
      <dgm:spPr>
        <a:solidFill>
          <a:srgbClr val="532F61"/>
        </a:solidFill>
        <a:ln>
          <a:noFill/>
        </a:ln>
      </dgm:spPr>
      <dgm:t>
        <a:bodyPr/>
        <a:lstStyle/>
        <a:p>
          <a:r>
            <a:rPr lang="en-US" sz="1800" b="1" i="0" dirty="0">
              <a:solidFill>
                <a:schemeClr val="tx1"/>
              </a:solidFill>
            </a:rPr>
            <a:t>Encourages new technologies</a:t>
          </a:r>
          <a:endParaRPr lang="en-US" sz="1800" b="1" dirty="0">
            <a:solidFill>
              <a:schemeClr val="tx1"/>
            </a:solidFill>
          </a:endParaRPr>
        </a:p>
      </dgm:t>
    </dgm:pt>
    <dgm:pt modelId="{37F312FE-B4BB-4099-A1DD-E90DBE3E8253}" type="parTrans" cxnId="{55FABA77-8C69-46B4-9895-195302E1D825}">
      <dgm:prSet/>
      <dgm:spPr/>
      <dgm:t>
        <a:bodyPr/>
        <a:lstStyle/>
        <a:p>
          <a:endParaRPr lang="en-US" sz="2800"/>
        </a:p>
      </dgm:t>
    </dgm:pt>
    <dgm:pt modelId="{5190789F-8B6D-43EA-AFA1-0D270903EF0E}" type="sibTrans" cxnId="{55FABA77-8C69-46B4-9895-195302E1D825}">
      <dgm:prSet/>
      <dgm:spPr/>
      <dgm:t>
        <a:bodyPr/>
        <a:lstStyle/>
        <a:p>
          <a:endParaRPr lang="en-US" sz="2800"/>
        </a:p>
      </dgm:t>
    </dgm:pt>
    <dgm:pt modelId="{DEE906AE-369E-4227-AB3C-05FE2E4269C2}">
      <dgm:prSet custT="1"/>
      <dgm:spPr>
        <a:solidFill>
          <a:srgbClr val="376B64"/>
        </a:solidFill>
        <a:ln>
          <a:noFill/>
        </a:ln>
      </dgm:spPr>
      <dgm:t>
        <a:bodyPr/>
        <a:lstStyle/>
        <a:p>
          <a:r>
            <a:rPr lang="en-US" sz="1800" b="1" i="0" dirty="0">
              <a:solidFill>
                <a:schemeClr val="tx1"/>
              </a:solidFill>
            </a:rPr>
            <a:t>Provides standards for accessibility</a:t>
          </a:r>
          <a:endParaRPr lang="en-US" sz="1800" b="1" dirty="0">
            <a:solidFill>
              <a:schemeClr val="tx1"/>
            </a:solidFill>
          </a:endParaRPr>
        </a:p>
      </dgm:t>
    </dgm:pt>
    <dgm:pt modelId="{B0811E72-F0E7-4438-9840-86091907AB59}" type="parTrans" cxnId="{11E5BB3C-FCCD-4821-8AB4-E9570447902F}">
      <dgm:prSet/>
      <dgm:spPr/>
      <dgm:t>
        <a:bodyPr/>
        <a:lstStyle/>
        <a:p>
          <a:endParaRPr lang="en-US" sz="2800"/>
        </a:p>
      </dgm:t>
    </dgm:pt>
    <dgm:pt modelId="{C68BCF48-E39B-4B4F-98CA-698014B3E960}" type="sibTrans" cxnId="{11E5BB3C-FCCD-4821-8AB4-E9570447902F}">
      <dgm:prSet/>
      <dgm:spPr/>
      <dgm:t>
        <a:bodyPr/>
        <a:lstStyle/>
        <a:p>
          <a:endParaRPr lang="en-US" sz="2800"/>
        </a:p>
      </dgm:t>
    </dgm:pt>
    <dgm:pt modelId="{65A804E3-D905-4A76-82BA-2C4644E5998F}">
      <dgm:prSet custT="1"/>
      <dgm:spPr>
        <a:solidFill>
          <a:srgbClr val="2E547E"/>
        </a:solidFill>
        <a:ln>
          <a:noFill/>
        </a:ln>
      </dgm:spPr>
      <dgm:t>
        <a:bodyPr/>
        <a:lstStyle/>
        <a:p>
          <a:r>
            <a:rPr lang="en-US" sz="1800" b="1" i="0" dirty="0">
              <a:solidFill>
                <a:schemeClr val="tx1"/>
              </a:solidFill>
            </a:rPr>
            <a:t>Complies with the law</a:t>
          </a:r>
          <a:endParaRPr lang="en-US" sz="1800" b="1" dirty="0">
            <a:solidFill>
              <a:schemeClr val="tx1"/>
            </a:solidFill>
          </a:endParaRPr>
        </a:p>
      </dgm:t>
    </dgm:pt>
    <dgm:pt modelId="{455F2EDF-952B-4D89-AB91-9EC2E166EAC2}" type="parTrans" cxnId="{7DE8E5B9-3815-44F0-BF7E-C30C4A1BD983}">
      <dgm:prSet/>
      <dgm:spPr/>
      <dgm:t>
        <a:bodyPr/>
        <a:lstStyle/>
        <a:p>
          <a:endParaRPr lang="en-US" sz="2800"/>
        </a:p>
      </dgm:t>
    </dgm:pt>
    <dgm:pt modelId="{F1635DCD-20B3-44CC-8F9C-07015C4480A6}" type="sibTrans" cxnId="{7DE8E5B9-3815-44F0-BF7E-C30C4A1BD983}">
      <dgm:prSet/>
      <dgm:spPr/>
      <dgm:t>
        <a:bodyPr/>
        <a:lstStyle/>
        <a:p>
          <a:endParaRPr lang="en-US" sz="2800"/>
        </a:p>
      </dgm:t>
    </dgm:pt>
    <dgm:pt modelId="{02C0F064-0073-4426-B10C-69D0212CF81B}" type="pres">
      <dgm:prSet presAssocID="{33C4A4B4-999C-43FF-95DE-9E35017E5C7C}" presName="Name0" presStyleCnt="0">
        <dgm:presLayoutVars>
          <dgm:dir/>
          <dgm:resizeHandles val="exact"/>
        </dgm:presLayoutVars>
      </dgm:prSet>
      <dgm:spPr/>
    </dgm:pt>
    <dgm:pt modelId="{D7439613-65A9-4BBB-876D-80A2AB1F3521}" type="pres">
      <dgm:prSet presAssocID="{BAD02847-9DB9-4548-A475-EAD43E095963}" presName="composite" presStyleCnt="0"/>
      <dgm:spPr/>
    </dgm:pt>
    <dgm:pt modelId="{3AB3758F-9071-488D-B744-4338011FE8DF}" type="pres">
      <dgm:prSet presAssocID="{BAD02847-9DB9-4548-A475-EAD43E095963}" presName="rect1" presStyleLbl="bgImgPlace1" presStyleIdx="0" presStyleCnt="5"/>
      <dgm:spPr>
        <a:blipFill>
          <a:blip xmlns:r="http://schemas.openxmlformats.org/officeDocument/2006/relationships" r:embed="rId1">
            <a:extLst>
              <a:ext uri="{28A0092B-C50C-407E-A947-70E740481C1C}">
                <a14:useLocalDpi xmlns:a14="http://schemas.microsoft.com/office/drawing/2010/main" val="0"/>
              </a:ext>
            </a:extLst>
          </a:blip>
          <a:srcRect/>
          <a:stretch>
            <a:fillRect l="-9000" r="-9000"/>
          </a:stretch>
        </a:blipFill>
        <a:ln>
          <a:noFill/>
        </a:ln>
      </dgm:spPr>
    </dgm:pt>
    <dgm:pt modelId="{71D692CA-06F3-4035-AA50-B3A7DBB76EE2}" type="pres">
      <dgm:prSet presAssocID="{BAD02847-9DB9-4548-A475-EAD43E095963}" presName="wedgeRectCallout1" presStyleLbl="node1" presStyleIdx="0" presStyleCnt="5" custScaleX="118918" custLinFactNeighborX="-1350">
        <dgm:presLayoutVars>
          <dgm:bulletEnabled val="1"/>
        </dgm:presLayoutVars>
      </dgm:prSet>
      <dgm:spPr/>
    </dgm:pt>
    <dgm:pt modelId="{79D4460B-0F78-49BC-BAA2-34353E8DBCFD}" type="pres">
      <dgm:prSet presAssocID="{026933F9-93D2-41BA-8BFB-9754E30ACBB8}" presName="sibTrans" presStyleCnt="0"/>
      <dgm:spPr/>
    </dgm:pt>
    <dgm:pt modelId="{1F2CEB7F-8AED-4B15-A9E6-7E48FBBC15D3}" type="pres">
      <dgm:prSet presAssocID="{C63A37EE-C75E-4695-93C7-E6CF82DADD29}" presName="composite" presStyleCnt="0"/>
      <dgm:spPr/>
    </dgm:pt>
    <dgm:pt modelId="{CF633A9D-49BE-4DC2-A767-73A772C9D332}" type="pres">
      <dgm:prSet presAssocID="{C63A37EE-C75E-4695-93C7-E6CF82DADD29}" presName="rect1" presStyleLbl="bgImgPlace1" presStyleIdx="1" presStyleCnt="5"/>
      <dgm:spPr>
        <a:blipFill>
          <a:blip xmlns:r="http://schemas.openxmlformats.org/officeDocument/2006/relationships" r:embed="rId2">
            <a:extLst>
              <a:ext uri="{28A0092B-C50C-407E-A947-70E740481C1C}">
                <a14:useLocalDpi xmlns:a14="http://schemas.microsoft.com/office/drawing/2010/main" val="0"/>
              </a:ext>
            </a:extLst>
          </a:blip>
          <a:srcRect/>
          <a:stretch>
            <a:fillRect l="-7000" r="-7000"/>
          </a:stretch>
        </a:blipFill>
        <a:ln>
          <a:noFill/>
        </a:ln>
      </dgm:spPr>
    </dgm:pt>
    <dgm:pt modelId="{01E1C007-A264-4177-ABE3-B420A8C27380}" type="pres">
      <dgm:prSet presAssocID="{C63A37EE-C75E-4695-93C7-E6CF82DADD29}" presName="wedgeRectCallout1" presStyleLbl="node1" presStyleIdx="1" presStyleCnt="5" custScaleX="121665">
        <dgm:presLayoutVars>
          <dgm:bulletEnabled val="1"/>
        </dgm:presLayoutVars>
      </dgm:prSet>
      <dgm:spPr/>
    </dgm:pt>
    <dgm:pt modelId="{C4B889A3-5C15-49F0-9BB9-630D355EAAAC}" type="pres">
      <dgm:prSet presAssocID="{58E98C4D-BF53-4C0B-A0A6-E89F48C8F519}" presName="sibTrans" presStyleCnt="0"/>
      <dgm:spPr/>
    </dgm:pt>
    <dgm:pt modelId="{3BB5EEFE-E570-45B1-971C-A4DEF0FFD98D}" type="pres">
      <dgm:prSet presAssocID="{8D42FC6D-C397-41D6-A2D9-B4DE0A355B91}" presName="composite" presStyleCnt="0"/>
      <dgm:spPr/>
    </dgm:pt>
    <dgm:pt modelId="{C893BE15-4D4C-425C-A294-DF2263F6331F}" type="pres">
      <dgm:prSet presAssocID="{8D42FC6D-C397-41D6-A2D9-B4DE0A355B91}" presName="rect1" presStyleLbl="bgImgPlace1" presStyleIdx="2" presStyleCnt="5"/>
      <dgm:spPr>
        <a:blipFill>
          <a:blip xmlns:r="http://schemas.openxmlformats.org/officeDocument/2006/relationships" r:embed="rId3">
            <a:extLst>
              <a:ext uri="{28A0092B-C50C-407E-A947-70E740481C1C}">
                <a14:useLocalDpi xmlns:a14="http://schemas.microsoft.com/office/drawing/2010/main" val="0"/>
              </a:ext>
            </a:extLst>
          </a:blip>
          <a:srcRect/>
          <a:stretch>
            <a:fillRect l="-10000" r="-10000"/>
          </a:stretch>
        </a:blipFill>
        <a:ln>
          <a:noFill/>
        </a:ln>
      </dgm:spPr>
    </dgm:pt>
    <dgm:pt modelId="{35978DE1-8332-4FB6-9BBA-85551F11C95C}" type="pres">
      <dgm:prSet presAssocID="{8D42FC6D-C397-41D6-A2D9-B4DE0A355B91}" presName="wedgeRectCallout1" presStyleLbl="node1" presStyleIdx="2" presStyleCnt="5" custScaleX="129463">
        <dgm:presLayoutVars>
          <dgm:bulletEnabled val="1"/>
        </dgm:presLayoutVars>
      </dgm:prSet>
      <dgm:spPr/>
    </dgm:pt>
    <dgm:pt modelId="{2B64062A-3834-4712-B913-6E46F3AB81CF}" type="pres">
      <dgm:prSet presAssocID="{5190789F-8B6D-43EA-AFA1-0D270903EF0E}" presName="sibTrans" presStyleCnt="0"/>
      <dgm:spPr/>
    </dgm:pt>
    <dgm:pt modelId="{46440A2B-26AE-4CAE-B157-783650812D22}" type="pres">
      <dgm:prSet presAssocID="{DEE906AE-369E-4227-AB3C-05FE2E4269C2}" presName="composite" presStyleCnt="0"/>
      <dgm:spPr/>
    </dgm:pt>
    <dgm:pt modelId="{6167023D-003C-45AD-9D36-D2E353EBB7E6}" type="pres">
      <dgm:prSet presAssocID="{DEE906AE-369E-4227-AB3C-05FE2E4269C2}" presName="rect1" presStyleLbl="bgImgPlace1" presStyleIdx="3" presStyleCnt="5"/>
      <dgm:spPr>
        <a:blipFill>
          <a:blip xmlns:r="http://schemas.openxmlformats.org/officeDocument/2006/relationships" r:embed="rId4">
            <a:extLst>
              <a:ext uri="{28A0092B-C50C-407E-A947-70E740481C1C}">
                <a14:useLocalDpi xmlns:a14="http://schemas.microsoft.com/office/drawing/2010/main" val="0"/>
              </a:ext>
            </a:extLst>
          </a:blip>
          <a:srcRect/>
          <a:stretch>
            <a:fillRect l="-10000" r="-10000"/>
          </a:stretch>
        </a:blipFill>
        <a:ln>
          <a:noFill/>
        </a:ln>
      </dgm:spPr>
    </dgm:pt>
    <dgm:pt modelId="{67D36C80-AFB5-4126-937A-D46488AF04BD}" type="pres">
      <dgm:prSet presAssocID="{DEE906AE-369E-4227-AB3C-05FE2E4269C2}" presName="wedgeRectCallout1" presStyleLbl="node1" presStyleIdx="3" presStyleCnt="5" custScaleX="117364" custLinFactNeighborX="675">
        <dgm:presLayoutVars>
          <dgm:bulletEnabled val="1"/>
        </dgm:presLayoutVars>
      </dgm:prSet>
      <dgm:spPr/>
    </dgm:pt>
    <dgm:pt modelId="{200C7809-3253-4591-A973-A3E0F2646704}" type="pres">
      <dgm:prSet presAssocID="{C68BCF48-E39B-4B4F-98CA-698014B3E960}" presName="sibTrans" presStyleCnt="0"/>
      <dgm:spPr/>
    </dgm:pt>
    <dgm:pt modelId="{A4669855-B8D9-46D1-87D3-60F0F966C632}" type="pres">
      <dgm:prSet presAssocID="{65A804E3-D905-4A76-82BA-2C4644E5998F}" presName="composite" presStyleCnt="0"/>
      <dgm:spPr/>
    </dgm:pt>
    <dgm:pt modelId="{7F0545CD-2741-4F75-A752-8C7CB701A67B}" type="pres">
      <dgm:prSet presAssocID="{65A804E3-D905-4A76-82BA-2C4644E5998F}" presName="rect1" presStyleLbl="bgImgPlace1" presStyleIdx="4" presStyleCnt="5"/>
      <dgm:spPr>
        <a:blipFill>
          <a:blip xmlns:r="http://schemas.openxmlformats.org/officeDocument/2006/relationships" r:embed="rId5">
            <a:extLst>
              <a:ext uri="{28A0092B-C50C-407E-A947-70E740481C1C}">
                <a14:useLocalDpi xmlns:a14="http://schemas.microsoft.com/office/drawing/2010/main" val="0"/>
              </a:ext>
            </a:extLst>
          </a:blip>
          <a:srcRect/>
          <a:stretch>
            <a:fillRect l="-10000" r="-10000"/>
          </a:stretch>
        </a:blipFill>
        <a:ln>
          <a:noFill/>
        </a:ln>
      </dgm:spPr>
    </dgm:pt>
    <dgm:pt modelId="{F1C833C7-3F18-47DC-B1B4-F3F66035D4B9}" type="pres">
      <dgm:prSet presAssocID="{65A804E3-D905-4A76-82BA-2C4644E5998F}" presName="wedgeRectCallout1" presStyleLbl="node1" presStyleIdx="4" presStyleCnt="5" custScaleX="122722">
        <dgm:presLayoutVars>
          <dgm:bulletEnabled val="1"/>
        </dgm:presLayoutVars>
      </dgm:prSet>
      <dgm:spPr/>
    </dgm:pt>
  </dgm:ptLst>
  <dgm:cxnLst>
    <dgm:cxn modelId="{0D62A810-A03F-4826-8F60-018D0EEB4806}" type="presOf" srcId="{33C4A4B4-999C-43FF-95DE-9E35017E5C7C}" destId="{02C0F064-0073-4426-B10C-69D0212CF81B}" srcOrd="0" destOrd="0" presId="urn:microsoft.com/office/officeart/2008/layout/BendingPictureCaptionList"/>
    <dgm:cxn modelId="{F8FBC71B-534C-4EEB-9F4A-D982542ABA48}" type="presOf" srcId="{BAD02847-9DB9-4548-A475-EAD43E095963}" destId="{71D692CA-06F3-4035-AA50-B3A7DBB76EE2}" srcOrd="0" destOrd="0" presId="urn:microsoft.com/office/officeart/2008/layout/BendingPictureCaptionList"/>
    <dgm:cxn modelId="{11E5BB3C-FCCD-4821-8AB4-E9570447902F}" srcId="{33C4A4B4-999C-43FF-95DE-9E35017E5C7C}" destId="{DEE906AE-369E-4227-AB3C-05FE2E4269C2}" srcOrd="3" destOrd="0" parTransId="{B0811E72-F0E7-4438-9840-86091907AB59}" sibTransId="{C68BCF48-E39B-4B4F-98CA-698014B3E960}"/>
    <dgm:cxn modelId="{F2CBF65A-9049-47A2-81AB-CDC545369205}" type="presOf" srcId="{8D42FC6D-C397-41D6-A2D9-B4DE0A355B91}" destId="{35978DE1-8332-4FB6-9BBA-85551F11C95C}" srcOrd="0" destOrd="0" presId="urn:microsoft.com/office/officeart/2008/layout/BendingPictureCaptionList"/>
    <dgm:cxn modelId="{55FABA77-8C69-46B4-9895-195302E1D825}" srcId="{33C4A4B4-999C-43FF-95DE-9E35017E5C7C}" destId="{8D42FC6D-C397-41D6-A2D9-B4DE0A355B91}" srcOrd="2" destOrd="0" parTransId="{37F312FE-B4BB-4099-A1DD-E90DBE3E8253}" sibTransId="{5190789F-8B6D-43EA-AFA1-0D270903EF0E}"/>
    <dgm:cxn modelId="{A0775089-0984-4394-AEB4-F1720B70EC9A}" srcId="{33C4A4B4-999C-43FF-95DE-9E35017E5C7C}" destId="{BAD02847-9DB9-4548-A475-EAD43E095963}" srcOrd="0" destOrd="0" parTransId="{148FB7F2-A2D0-482F-B54F-C976B9ABBD56}" sibTransId="{026933F9-93D2-41BA-8BFB-9754E30ACBB8}"/>
    <dgm:cxn modelId="{7DE8E5B9-3815-44F0-BF7E-C30C4A1BD983}" srcId="{33C4A4B4-999C-43FF-95DE-9E35017E5C7C}" destId="{65A804E3-D905-4A76-82BA-2C4644E5998F}" srcOrd="4" destOrd="0" parTransId="{455F2EDF-952B-4D89-AB91-9EC2E166EAC2}" sibTransId="{F1635DCD-20B3-44CC-8F9C-07015C4480A6}"/>
    <dgm:cxn modelId="{A31683BE-325D-46E2-B0BC-AA5B8F55D3D9}" type="presOf" srcId="{65A804E3-D905-4A76-82BA-2C4644E5998F}" destId="{F1C833C7-3F18-47DC-B1B4-F3F66035D4B9}" srcOrd="0" destOrd="0" presId="urn:microsoft.com/office/officeart/2008/layout/BendingPictureCaptionList"/>
    <dgm:cxn modelId="{712004C9-237F-443B-A1D3-E5577CC0A3D8}" type="presOf" srcId="{DEE906AE-369E-4227-AB3C-05FE2E4269C2}" destId="{67D36C80-AFB5-4126-937A-D46488AF04BD}" srcOrd="0" destOrd="0" presId="urn:microsoft.com/office/officeart/2008/layout/BendingPictureCaptionList"/>
    <dgm:cxn modelId="{1114FCF0-DCA3-4B5B-A4BA-525937BFEA5E}" srcId="{33C4A4B4-999C-43FF-95DE-9E35017E5C7C}" destId="{C63A37EE-C75E-4695-93C7-E6CF82DADD29}" srcOrd="1" destOrd="0" parTransId="{90C24B01-5BDD-43AC-8229-A9AC459A3C82}" sibTransId="{58E98C4D-BF53-4C0B-A0A6-E89F48C8F519}"/>
    <dgm:cxn modelId="{B90074F2-DA11-4BDD-9E7D-9078A28AD735}" type="presOf" srcId="{C63A37EE-C75E-4695-93C7-E6CF82DADD29}" destId="{01E1C007-A264-4177-ABE3-B420A8C27380}" srcOrd="0" destOrd="0" presId="urn:microsoft.com/office/officeart/2008/layout/BendingPictureCaptionList"/>
    <dgm:cxn modelId="{16D25A46-6D42-4D75-B004-97D1F64422E8}" type="presParOf" srcId="{02C0F064-0073-4426-B10C-69D0212CF81B}" destId="{D7439613-65A9-4BBB-876D-80A2AB1F3521}" srcOrd="0" destOrd="0" presId="urn:microsoft.com/office/officeart/2008/layout/BendingPictureCaptionList"/>
    <dgm:cxn modelId="{1A742FBA-532D-401D-BE3A-C013D1808541}" type="presParOf" srcId="{D7439613-65A9-4BBB-876D-80A2AB1F3521}" destId="{3AB3758F-9071-488D-B744-4338011FE8DF}" srcOrd="0" destOrd="0" presId="urn:microsoft.com/office/officeart/2008/layout/BendingPictureCaptionList"/>
    <dgm:cxn modelId="{0EDFD606-9B9E-49D6-95B3-E27E98D619AA}" type="presParOf" srcId="{D7439613-65A9-4BBB-876D-80A2AB1F3521}" destId="{71D692CA-06F3-4035-AA50-B3A7DBB76EE2}" srcOrd="1" destOrd="0" presId="urn:microsoft.com/office/officeart/2008/layout/BendingPictureCaptionList"/>
    <dgm:cxn modelId="{CDE38211-0C25-4B0E-8F31-03D2F6B93560}" type="presParOf" srcId="{02C0F064-0073-4426-B10C-69D0212CF81B}" destId="{79D4460B-0F78-49BC-BAA2-34353E8DBCFD}" srcOrd="1" destOrd="0" presId="urn:microsoft.com/office/officeart/2008/layout/BendingPictureCaptionList"/>
    <dgm:cxn modelId="{DBBB5C20-DC74-4FE7-9C66-579309EE1858}" type="presParOf" srcId="{02C0F064-0073-4426-B10C-69D0212CF81B}" destId="{1F2CEB7F-8AED-4B15-A9E6-7E48FBBC15D3}" srcOrd="2" destOrd="0" presId="urn:microsoft.com/office/officeart/2008/layout/BendingPictureCaptionList"/>
    <dgm:cxn modelId="{65F61529-944B-4F62-9E11-80DFF1BE15CB}" type="presParOf" srcId="{1F2CEB7F-8AED-4B15-A9E6-7E48FBBC15D3}" destId="{CF633A9D-49BE-4DC2-A767-73A772C9D332}" srcOrd="0" destOrd="0" presId="urn:microsoft.com/office/officeart/2008/layout/BendingPictureCaptionList"/>
    <dgm:cxn modelId="{D14F3141-9D09-4EF3-B03D-C5273B8BDD30}" type="presParOf" srcId="{1F2CEB7F-8AED-4B15-A9E6-7E48FBBC15D3}" destId="{01E1C007-A264-4177-ABE3-B420A8C27380}" srcOrd="1" destOrd="0" presId="urn:microsoft.com/office/officeart/2008/layout/BendingPictureCaptionList"/>
    <dgm:cxn modelId="{CC5ED2CC-A84C-402A-AB74-0F1518E97091}" type="presParOf" srcId="{02C0F064-0073-4426-B10C-69D0212CF81B}" destId="{C4B889A3-5C15-49F0-9BB9-630D355EAAAC}" srcOrd="3" destOrd="0" presId="urn:microsoft.com/office/officeart/2008/layout/BendingPictureCaptionList"/>
    <dgm:cxn modelId="{0462E4EC-4D36-4AA6-8688-21CE1D8A4A3A}" type="presParOf" srcId="{02C0F064-0073-4426-B10C-69D0212CF81B}" destId="{3BB5EEFE-E570-45B1-971C-A4DEF0FFD98D}" srcOrd="4" destOrd="0" presId="urn:microsoft.com/office/officeart/2008/layout/BendingPictureCaptionList"/>
    <dgm:cxn modelId="{FDEFC230-898B-4722-8A72-C5B3E020CB72}" type="presParOf" srcId="{3BB5EEFE-E570-45B1-971C-A4DEF0FFD98D}" destId="{C893BE15-4D4C-425C-A294-DF2263F6331F}" srcOrd="0" destOrd="0" presId="urn:microsoft.com/office/officeart/2008/layout/BendingPictureCaptionList"/>
    <dgm:cxn modelId="{E3BE1299-22BB-47FC-A1BF-9D7BE28406DA}" type="presParOf" srcId="{3BB5EEFE-E570-45B1-971C-A4DEF0FFD98D}" destId="{35978DE1-8332-4FB6-9BBA-85551F11C95C}" srcOrd="1" destOrd="0" presId="urn:microsoft.com/office/officeart/2008/layout/BendingPictureCaptionList"/>
    <dgm:cxn modelId="{3D88CD58-132C-4358-8CD9-503ECCC10805}" type="presParOf" srcId="{02C0F064-0073-4426-B10C-69D0212CF81B}" destId="{2B64062A-3834-4712-B913-6E46F3AB81CF}" srcOrd="5" destOrd="0" presId="urn:microsoft.com/office/officeart/2008/layout/BendingPictureCaptionList"/>
    <dgm:cxn modelId="{F739D76F-6BEB-451B-B4E5-357A2A61231A}" type="presParOf" srcId="{02C0F064-0073-4426-B10C-69D0212CF81B}" destId="{46440A2B-26AE-4CAE-B157-783650812D22}" srcOrd="6" destOrd="0" presId="urn:microsoft.com/office/officeart/2008/layout/BendingPictureCaptionList"/>
    <dgm:cxn modelId="{F3FFCB53-6CD4-4FF0-BA37-D5673DA7FF0B}" type="presParOf" srcId="{46440A2B-26AE-4CAE-B157-783650812D22}" destId="{6167023D-003C-45AD-9D36-D2E353EBB7E6}" srcOrd="0" destOrd="0" presId="urn:microsoft.com/office/officeart/2008/layout/BendingPictureCaptionList"/>
    <dgm:cxn modelId="{C0E7D344-5F4D-42FE-9111-F14FD4294E84}" type="presParOf" srcId="{46440A2B-26AE-4CAE-B157-783650812D22}" destId="{67D36C80-AFB5-4126-937A-D46488AF04BD}" srcOrd="1" destOrd="0" presId="urn:microsoft.com/office/officeart/2008/layout/BendingPictureCaptionList"/>
    <dgm:cxn modelId="{AF86E851-AD29-4023-AA6B-5AC2D5703FD6}" type="presParOf" srcId="{02C0F064-0073-4426-B10C-69D0212CF81B}" destId="{200C7809-3253-4591-A973-A3E0F2646704}" srcOrd="7" destOrd="0" presId="urn:microsoft.com/office/officeart/2008/layout/BendingPictureCaptionList"/>
    <dgm:cxn modelId="{9010B7C4-ADE2-4F89-8B7F-478745088221}" type="presParOf" srcId="{02C0F064-0073-4426-B10C-69D0212CF81B}" destId="{A4669855-B8D9-46D1-87D3-60F0F966C632}" srcOrd="8" destOrd="0" presId="urn:microsoft.com/office/officeart/2008/layout/BendingPictureCaptionList"/>
    <dgm:cxn modelId="{D85511A0-48D2-4183-AF49-D92B1919385F}" type="presParOf" srcId="{A4669855-B8D9-46D1-87D3-60F0F966C632}" destId="{7F0545CD-2741-4F75-A752-8C7CB701A67B}" srcOrd="0" destOrd="0" presId="urn:microsoft.com/office/officeart/2008/layout/BendingPictureCaptionList"/>
    <dgm:cxn modelId="{0EA15A05-9C89-4567-9F7D-E371903B2636}" type="presParOf" srcId="{A4669855-B8D9-46D1-87D3-60F0F966C632}" destId="{F1C833C7-3F18-47DC-B1B4-F3F66035D4B9}" srcOrd="1" destOrd="0" presId="urn:microsoft.com/office/officeart/2008/layout/BendingPictureCa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20F157C-B81A-45B9-9D0C-0F5960DC2056}" type="doc">
      <dgm:prSet loTypeId="urn:microsoft.com/office/officeart/2009/3/layout/StepUpProcess" loCatId="process" qsTypeId="urn:microsoft.com/office/officeart/2005/8/quickstyle/simple1" qsCatId="simple" csTypeId="urn:microsoft.com/office/officeart/2005/8/colors/colorful3" csCatId="colorful" phldr="1"/>
      <dgm:spPr/>
      <dgm:t>
        <a:bodyPr/>
        <a:lstStyle/>
        <a:p>
          <a:endParaRPr lang="en-US"/>
        </a:p>
      </dgm:t>
    </dgm:pt>
    <dgm:pt modelId="{4EE7F904-D618-4AD7-BBD1-E26794AF410F}">
      <dgm:prSet phldrT="[Text]" custT="1"/>
      <dgm:spPr/>
      <dgm:t>
        <a:bodyPr/>
        <a:lstStyle/>
        <a:p>
          <a:r>
            <a:rPr lang="en-US" sz="1600" b="1" dirty="0">
              <a:solidFill>
                <a:schemeClr val="bg1"/>
              </a:solidFill>
              <a:latin typeface="+mn-lt"/>
              <a:cs typeface="Calibri Light" panose="020F0302020204030204" pitchFamily="34" charset="0"/>
            </a:rPr>
            <a:t>FACA-ALL-049-B</a:t>
          </a:r>
        </a:p>
      </dgm:t>
    </dgm:pt>
    <dgm:pt modelId="{874330AD-1184-4828-BA60-EC4FE3038F44}" type="parTrans" cxnId="{CA035E84-5DBD-4B2B-845D-8128C6D62214}">
      <dgm:prSet/>
      <dgm:spPr/>
      <dgm:t>
        <a:bodyPr/>
        <a:lstStyle/>
        <a:p>
          <a:endParaRPr lang="en-US" sz="1600">
            <a:latin typeface="+mn-lt"/>
          </a:endParaRPr>
        </a:p>
      </dgm:t>
    </dgm:pt>
    <dgm:pt modelId="{B0549E77-6124-4A9A-BA3B-079DCA32ECD9}" type="sibTrans" cxnId="{CA035E84-5DBD-4B2B-845D-8128C6D62214}">
      <dgm:prSet/>
      <dgm:spPr/>
      <dgm:t>
        <a:bodyPr/>
        <a:lstStyle/>
        <a:p>
          <a:endParaRPr lang="en-US" sz="1600">
            <a:latin typeface="+mn-lt"/>
          </a:endParaRPr>
        </a:p>
      </dgm:t>
    </dgm:pt>
    <dgm:pt modelId="{3208794D-9E1E-43A7-918B-F73718F7BDC7}">
      <dgm:prSet phldrT="[Text]" custT="1"/>
      <dgm:spPr/>
      <dgm:t>
        <a:bodyPr/>
        <a:lstStyle/>
        <a:p>
          <a:r>
            <a:rPr lang="en-US" sz="1600" b="1">
              <a:solidFill>
                <a:schemeClr val="bg1"/>
              </a:solidFill>
              <a:latin typeface="+mn-lt"/>
              <a:cs typeface="Calibri Light" panose="020F0302020204030204" pitchFamily="34" charset="0"/>
            </a:rPr>
            <a:t>DHSA-TT-100-A</a:t>
          </a:r>
          <a:endParaRPr lang="en-US" sz="1600" b="1" dirty="0">
            <a:solidFill>
              <a:schemeClr val="bg1"/>
            </a:solidFill>
            <a:latin typeface="+mn-lt"/>
            <a:cs typeface="Calibri Light" panose="020F0302020204030204" pitchFamily="34" charset="0"/>
          </a:endParaRPr>
        </a:p>
      </dgm:t>
    </dgm:pt>
    <dgm:pt modelId="{AFB4ADF9-41C5-40F6-A535-5771A79E02B7}" type="parTrans" cxnId="{A9CDFFBD-7F50-4386-AFF0-B2E0F96A0E4C}">
      <dgm:prSet/>
      <dgm:spPr/>
      <dgm:t>
        <a:bodyPr/>
        <a:lstStyle/>
        <a:p>
          <a:endParaRPr lang="en-US" sz="1600">
            <a:latin typeface="+mn-lt"/>
          </a:endParaRPr>
        </a:p>
      </dgm:t>
    </dgm:pt>
    <dgm:pt modelId="{37EEEC63-115B-44B6-8908-6F02B9471678}" type="sibTrans" cxnId="{A9CDFFBD-7F50-4386-AFF0-B2E0F96A0E4C}">
      <dgm:prSet/>
      <dgm:spPr/>
      <dgm:t>
        <a:bodyPr/>
        <a:lstStyle/>
        <a:p>
          <a:endParaRPr lang="en-US" sz="1600">
            <a:latin typeface="+mn-lt"/>
          </a:endParaRPr>
        </a:p>
      </dgm:t>
    </dgm:pt>
    <dgm:pt modelId="{F290427B-94B9-4590-8B9F-5474CCD580EA}">
      <dgm:prSet phldrT="[Text]" custT="1"/>
      <dgm:spPr/>
      <dgm:t>
        <a:bodyPr/>
        <a:lstStyle/>
        <a:p>
          <a:r>
            <a:rPr lang="en-US" sz="1600" b="1">
              <a:solidFill>
                <a:schemeClr val="bg1"/>
              </a:solidFill>
              <a:latin typeface="+mn-lt"/>
              <a:cs typeface="Calibri Light" panose="020F0302020204030204" pitchFamily="34" charset="0"/>
            </a:rPr>
            <a:t>DHSA-TT-150-A</a:t>
          </a:r>
          <a:endParaRPr lang="en-US" sz="1600" b="1" dirty="0">
            <a:solidFill>
              <a:schemeClr val="bg1"/>
            </a:solidFill>
            <a:latin typeface="+mn-lt"/>
            <a:cs typeface="Calibri Light" panose="020F0302020204030204" pitchFamily="34" charset="0"/>
          </a:endParaRPr>
        </a:p>
      </dgm:t>
    </dgm:pt>
    <dgm:pt modelId="{C67098CD-AF40-483F-9535-75CA4C106E00}" type="parTrans" cxnId="{39E213BE-215E-4445-8156-65B1AC1E4415}">
      <dgm:prSet/>
      <dgm:spPr/>
      <dgm:t>
        <a:bodyPr/>
        <a:lstStyle/>
        <a:p>
          <a:endParaRPr lang="en-US" sz="1600">
            <a:latin typeface="+mn-lt"/>
          </a:endParaRPr>
        </a:p>
      </dgm:t>
    </dgm:pt>
    <dgm:pt modelId="{7B0E07B7-EE3D-4FCE-AD33-953BB5D5AA92}" type="sibTrans" cxnId="{39E213BE-215E-4445-8156-65B1AC1E4415}">
      <dgm:prSet/>
      <dgm:spPr/>
      <dgm:t>
        <a:bodyPr/>
        <a:lstStyle/>
        <a:p>
          <a:endParaRPr lang="en-US" sz="1600">
            <a:latin typeface="+mn-lt"/>
          </a:endParaRPr>
        </a:p>
      </dgm:t>
    </dgm:pt>
    <dgm:pt modelId="{76C74DC1-2C3F-4569-B272-1F5BE6060D6F}">
      <dgm:prSet phldrT="[Text]" custT="1"/>
      <dgm:spPr/>
      <dgm:t>
        <a:bodyPr/>
        <a:lstStyle/>
        <a:p>
          <a:r>
            <a:rPr lang="en-US" sz="1600" b="1">
              <a:solidFill>
                <a:schemeClr val="bg1"/>
              </a:solidFill>
              <a:latin typeface="+mn-lt"/>
              <a:cs typeface="Calibri Light" panose="020F0302020204030204" pitchFamily="34" charset="0"/>
            </a:rPr>
            <a:t>DHSA-TT-200-A</a:t>
          </a:r>
          <a:endParaRPr lang="en-US" sz="1600" b="1" dirty="0">
            <a:solidFill>
              <a:schemeClr val="bg1"/>
            </a:solidFill>
            <a:latin typeface="+mn-lt"/>
            <a:cs typeface="Calibri Light" panose="020F0302020204030204" pitchFamily="34" charset="0"/>
          </a:endParaRPr>
        </a:p>
      </dgm:t>
    </dgm:pt>
    <dgm:pt modelId="{BE3614D0-EBF4-46A4-9ADF-F841E68B1A3B}" type="parTrans" cxnId="{301E1C27-678F-44F3-8441-8CA9B065252E}">
      <dgm:prSet/>
      <dgm:spPr/>
      <dgm:t>
        <a:bodyPr/>
        <a:lstStyle/>
        <a:p>
          <a:endParaRPr lang="en-US" sz="1600">
            <a:latin typeface="+mn-lt"/>
          </a:endParaRPr>
        </a:p>
      </dgm:t>
    </dgm:pt>
    <dgm:pt modelId="{9A7533CE-30F3-4C9D-9481-62D66580CC90}" type="sibTrans" cxnId="{301E1C27-678F-44F3-8441-8CA9B065252E}">
      <dgm:prSet/>
      <dgm:spPr/>
      <dgm:t>
        <a:bodyPr/>
        <a:lstStyle/>
        <a:p>
          <a:endParaRPr lang="en-US" sz="1600">
            <a:latin typeface="+mn-lt"/>
          </a:endParaRPr>
        </a:p>
      </dgm:t>
    </dgm:pt>
    <dgm:pt modelId="{0F4804ED-1A00-4A39-8BD3-D1162386AF83}">
      <dgm:prSet phldrT="[Text]" custT="1"/>
      <dgm:spPr/>
      <dgm:t>
        <a:bodyPr/>
        <a:lstStyle/>
        <a:p>
          <a:r>
            <a:rPr lang="en-US" sz="1600" b="1">
              <a:solidFill>
                <a:schemeClr val="bg1"/>
              </a:solidFill>
              <a:latin typeface="+mn-lt"/>
              <a:cs typeface="Calibri Light" panose="020F0302020204030204" pitchFamily="34" charset="0"/>
            </a:rPr>
            <a:t>DHSA-TT-201-A</a:t>
          </a:r>
          <a:endParaRPr lang="en-US" sz="1600" b="1" dirty="0">
            <a:solidFill>
              <a:schemeClr val="bg1"/>
            </a:solidFill>
            <a:latin typeface="+mn-lt"/>
            <a:cs typeface="Calibri Light" panose="020F0302020204030204" pitchFamily="34" charset="0"/>
          </a:endParaRPr>
        </a:p>
      </dgm:t>
    </dgm:pt>
    <dgm:pt modelId="{C811C671-CAF3-4052-B040-2C025970BB10}" type="parTrans" cxnId="{B60AEABA-D141-4D1F-B405-654A8F71819D}">
      <dgm:prSet/>
      <dgm:spPr/>
      <dgm:t>
        <a:bodyPr/>
        <a:lstStyle/>
        <a:p>
          <a:endParaRPr lang="en-US" sz="1600">
            <a:latin typeface="+mn-lt"/>
          </a:endParaRPr>
        </a:p>
      </dgm:t>
    </dgm:pt>
    <dgm:pt modelId="{553F586C-E6F5-4BAA-BBD6-62B3B0BF64A9}" type="sibTrans" cxnId="{B60AEABA-D141-4D1F-B405-654A8F71819D}">
      <dgm:prSet/>
      <dgm:spPr/>
      <dgm:t>
        <a:bodyPr/>
        <a:lstStyle/>
        <a:p>
          <a:endParaRPr lang="en-US" sz="1600">
            <a:latin typeface="+mn-lt"/>
          </a:endParaRPr>
        </a:p>
      </dgm:t>
    </dgm:pt>
    <dgm:pt modelId="{017D9FB1-189A-45BD-88AF-DA71484EA777}">
      <dgm:prSet phldrT="[Text]" custT="1"/>
      <dgm:spPr/>
      <dgm:t>
        <a:bodyPr/>
        <a:lstStyle/>
        <a:p>
          <a:r>
            <a:rPr lang="en-US" sz="1600" b="1" dirty="0">
              <a:solidFill>
                <a:schemeClr val="bg1"/>
              </a:solidFill>
              <a:latin typeface="+mn-lt"/>
              <a:cs typeface="Calibri Light" panose="020F0302020204030204" pitchFamily="34" charset="0"/>
            </a:rPr>
            <a:t>DHSA-TT-202-A</a:t>
          </a:r>
        </a:p>
      </dgm:t>
    </dgm:pt>
    <dgm:pt modelId="{85826DAD-6BBF-4200-85F0-F36A1788977E}" type="parTrans" cxnId="{BF3BCD80-F7E0-4BEB-B9BD-88B68B46A7F8}">
      <dgm:prSet/>
      <dgm:spPr/>
      <dgm:t>
        <a:bodyPr/>
        <a:lstStyle/>
        <a:p>
          <a:endParaRPr lang="en-US" sz="1600">
            <a:latin typeface="+mn-lt"/>
          </a:endParaRPr>
        </a:p>
      </dgm:t>
    </dgm:pt>
    <dgm:pt modelId="{13D43B7C-32F8-42F6-982A-E978A2C253CD}" type="sibTrans" cxnId="{BF3BCD80-F7E0-4BEB-B9BD-88B68B46A7F8}">
      <dgm:prSet/>
      <dgm:spPr/>
      <dgm:t>
        <a:bodyPr/>
        <a:lstStyle/>
        <a:p>
          <a:endParaRPr lang="en-US" sz="1600">
            <a:latin typeface="+mn-lt"/>
          </a:endParaRPr>
        </a:p>
      </dgm:t>
    </dgm:pt>
    <dgm:pt modelId="{89B1D0A2-9E83-419C-A2F1-B2887221FD9A}" type="pres">
      <dgm:prSet presAssocID="{120F157C-B81A-45B9-9D0C-0F5960DC2056}" presName="rootnode" presStyleCnt="0">
        <dgm:presLayoutVars>
          <dgm:chMax/>
          <dgm:chPref/>
          <dgm:dir/>
          <dgm:animLvl val="lvl"/>
        </dgm:presLayoutVars>
      </dgm:prSet>
      <dgm:spPr/>
    </dgm:pt>
    <dgm:pt modelId="{B5754B62-5470-4D60-A96A-A9C69DF3FFBA}" type="pres">
      <dgm:prSet presAssocID="{4EE7F904-D618-4AD7-BBD1-E26794AF410F}" presName="composite" presStyleCnt="0"/>
      <dgm:spPr/>
    </dgm:pt>
    <dgm:pt modelId="{53F3F7B0-1ACB-4538-B54E-292315BEFA81}" type="pres">
      <dgm:prSet presAssocID="{4EE7F904-D618-4AD7-BBD1-E26794AF410F}" presName="LShape" presStyleLbl="alignNode1" presStyleIdx="0" presStyleCnt="11"/>
      <dgm:spPr>
        <a:effectLst/>
      </dgm:spPr>
    </dgm:pt>
    <dgm:pt modelId="{FF0BB53A-77CD-4F77-AC30-D1881EB2DD0D}" type="pres">
      <dgm:prSet presAssocID="{4EE7F904-D618-4AD7-BBD1-E26794AF410F}" presName="ParentText" presStyleLbl="revTx" presStyleIdx="0" presStyleCnt="6">
        <dgm:presLayoutVars>
          <dgm:chMax val="0"/>
          <dgm:chPref val="0"/>
          <dgm:bulletEnabled val="1"/>
        </dgm:presLayoutVars>
      </dgm:prSet>
      <dgm:spPr/>
    </dgm:pt>
    <dgm:pt modelId="{05F2E448-1AF7-41F7-83EB-C57AB1616AB7}" type="pres">
      <dgm:prSet presAssocID="{4EE7F904-D618-4AD7-BBD1-E26794AF410F}" presName="Triangle" presStyleLbl="alignNode1" presStyleIdx="1" presStyleCnt="11"/>
      <dgm:spPr>
        <a:solidFill>
          <a:srgbClr val="386698"/>
        </a:solidFill>
        <a:ln>
          <a:solidFill>
            <a:srgbClr val="386698"/>
          </a:solidFill>
        </a:ln>
      </dgm:spPr>
    </dgm:pt>
    <dgm:pt modelId="{AA830E19-703E-487B-A389-34DB68812789}" type="pres">
      <dgm:prSet presAssocID="{B0549E77-6124-4A9A-BA3B-079DCA32ECD9}" presName="sibTrans" presStyleCnt="0"/>
      <dgm:spPr/>
    </dgm:pt>
    <dgm:pt modelId="{509204DE-12FA-4018-8F80-5349662BA0A9}" type="pres">
      <dgm:prSet presAssocID="{B0549E77-6124-4A9A-BA3B-079DCA32ECD9}" presName="space" presStyleCnt="0"/>
      <dgm:spPr/>
    </dgm:pt>
    <dgm:pt modelId="{37CD9FCD-8A7A-4E3E-B863-C8717AB51630}" type="pres">
      <dgm:prSet presAssocID="{3208794D-9E1E-43A7-918B-F73718F7BDC7}" presName="composite" presStyleCnt="0"/>
      <dgm:spPr/>
    </dgm:pt>
    <dgm:pt modelId="{19D0DEBC-5CE9-4E28-8517-E77601C4063E}" type="pres">
      <dgm:prSet presAssocID="{3208794D-9E1E-43A7-918B-F73718F7BDC7}" presName="LShape" presStyleLbl="alignNode1" presStyleIdx="2" presStyleCnt="11"/>
      <dgm:spPr>
        <a:solidFill>
          <a:srgbClr val="386698"/>
        </a:solidFill>
        <a:ln>
          <a:solidFill>
            <a:srgbClr val="386698"/>
          </a:solidFill>
        </a:ln>
      </dgm:spPr>
    </dgm:pt>
    <dgm:pt modelId="{132AF08F-F919-458F-9EB1-CE51F36C6FA3}" type="pres">
      <dgm:prSet presAssocID="{3208794D-9E1E-43A7-918B-F73718F7BDC7}" presName="ParentText" presStyleLbl="revTx" presStyleIdx="1" presStyleCnt="6">
        <dgm:presLayoutVars>
          <dgm:chMax val="0"/>
          <dgm:chPref val="0"/>
          <dgm:bulletEnabled val="1"/>
        </dgm:presLayoutVars>
      </dgm:prSet>
      <dgm:spPr/>
    </dgm:pt>
    <dgm:pt modelId="{CD9D4159-E308-443C-AA73-8566420B5CDF}" type="pres">
      <dgm:prSet presAssocID="{3208794D-9E1E-43A7-918B-F73718F7BDC7}" presName="Triangle" presStyleLbl="alignNode1" presStyleIdx="3" presStyleCnt="11"/>
      <dgm:spPr>
        <a:solidFill>
          <a:srgbClr val="8A0000"/>
        </a:solidFill>
        <a:ln>
          <a:solidFill>
            <a:srgbClr val="8A0000"/>
          </a:solidFill>
        </a:ln>
      </dgm:spPr>
    </dgm:pt>
    <dgm:pt modelId="{D12604DC-8407-462D-B070-3D59310C5A9F}" type="pres">
      <dgm:prSet presAssocID="{37EEEC63-115B-44B6-8908-6F02B9471678}" presName="sibTrans" presStyleCnt="0"/>
      <dgm:spPr/>
    </dgm:pt>
    <dgm:pt modelId="{F360C116-4412-4DEF-B110-5C62DAF8B172}" type="pres">
      <dgm:prSet presAssocID="{37EEEC63-115B-44B6-8908-6F02B9471678}" presName="space" presStyleCnt="0"/>
      <dgm:spPr/>
    </dgm:pt>
    <dgm:pt modelId="{EA9A067D-99C9-4CDF-A888-8B96930DB457}" type="pres">
      <dgm:prSet presAssocID="{F290427B-94B9-4590-8B9F-5474CCD580EA}" presName="composite" presStyleCnt="0"/>
      <dgm:spPr/>
    </dgm:pt>
    <dgm:pt modelId="{B45177C7-3238-45C3-A4EC-2DB52B5EB1FA}" type="pres">
      <dgm:prSet presAssocID="{F290427B-94B9-4590-8B9F-5474CCD580EA}" presName="LShape" presStyleLbl="alignNode1" presStyleIdx="4" presStyleCnt="11"/>
      <dgm:spPr>
        <a:solidFill>
          <a:srgbClr val="8A0000"/>
        </a:solidFill>
        <a:ln>
          <a:solidFill>
            <a:srgbClr val="8A0000"/>
          </a:solidFill>
        </a:ln>
      </dgm:spPr>
    </dgm:pt>
    <dgm:pt modelId="{E992027E-D3EF-4A58-A709-9830DCC05360}" type="pres">
      <dgm:prSet presAssocID="{F290427B-94B9-4590-8B9F-5474CCD580EA}" presName="ParentText" presStyleLbl="revTx" presStyleIdx="2" presStyleCnt="6">
        <dgm:presLayoutVars>
          <dgm:chMax val="0"/>
          <dgm:chPref val="0"/>
          <dgm:bulletEnabled val="1"/>
        </dgm:presLayoutVars>
      </dgm:prSet>
      <dgm:spPr/>
    </dgm:pt>
    <dgm:pt modelId="{9CC60528-02A7-4F15-B6B8-B71064C51273}" type="pres">
      <dgm:prSet presAssocID="{F290427B-94B9-4590-8B9F-5474CCD580EA}" presName="Triangle" presStyleLbl="alignNode1" presStyleIdx="5" presStyleCnt="11"/>
      <dgm:spPr>
        <a:solidFill>
          <a:srgbClr val="532F61"/>
        </a:solidFill>
        <a:ln>
          <a:solidFill>
            <a:srgbClr val="532F61"/>
          </a:solidFill>
        </a:ln>
      </dgm:spPr>
    </dgm:pt>
    <dgm:pt modelId="{9EB9A19A-4AF5-4EDB-9395-3691FF1E2A30}" type="pres">
      <dgm:prSet presAssocID="{7B0E07B7-EE3D-4FCE-AD33-953BB5D5AA92}" presName="sibTrans" presStyleCnt="0"/>
      <dgm:spPr/>
    </dgm:pt>
    <dgm:pt modelId="{489BB55D-6301-4B0E-BB3C-FFC0326C2D8B}" type="pres">
      <dgm:prSet presAssocID="{7B0E07B7-EE3D-4FCE-AD33-953BB5D5AA92}" presName="space" presStyleCnt="0"/>
      <dgm:spPr/>
    </dgm:pt>
    <dgm:pt modelId="{A2F70399-C498-4BAB-B4BA-A0D67AD2C5E5}" type="pres">
      <dgm:prSet presAssocID="{76C74DC1-2C3F-4569-B272-1F5BE6060D6F}" presName="composite" presStyleCnt="0"/>
      <dgm:spPr/>
    </dgm:pt>
    <dgm:pt modelId="{25C36002-9D86-4C92-81AA-15481EBE5722}" type="pres">
      <dgm:prSet presAssocID="{76C74DC1-2C3F-4569-B272-1F5BE6060D6F}" presName="LShape" presStyleLbl="alignNode1" presStyleIdx="6" presStyleCnt="11"/>
      <dgm:spPr>
        <a:solidFill>
          <a:srgbClr val="532F61"/>
        </a:solidFill>
        <a:ln>
          <a:solidFill>
            <a:srgbClr val="532F61"/>
          </a:solidFill>
        </a:ln>
      </dgm:spPr>
    </dgm:pt>
    <dgm:pt modelId="{8A79A1DE-C537-4A6D-B44F-822007F27F76}" type="pres">
      <dgm:prSet presAssocID="{76C74DC1-2C3F-4569-B272-1F5BE6060D6F}" presName="ParentText" presStyleLbl="revTx" presStyleIdx="3" presStyleCnt="6">
        <dgm:presLayoutVars>
          <dgm:chMax val="0"/>
          <dgm:chPref val="0"/>
          <dgm:bulletEnabled val="1"/>
        </dgm:presLayoutVars>
      </dgm:prSet>
      <dgm:spPr/>
    </dgm:pt>
    <dgm:pt modelId="{4BB56F19-083F-48BA-9128-B4E5D300AD22}" type="pres">
      <dgm:prSet presAssocID="{76C74DC1-2C3F-4569-B272-1F5BE6060D6F}" presName="Triangle" presStyleLbl="alignNode1" presStyleIdx="7" presStyleCnt="11"/>
      <dgm:spPr>
        <a:solidFill>
          <a:srgbClr val="428178"/>
        </a:solidFill>
        <a:ln>
          <a:solidFill>
            <a:srgbClr val="428178"/>
          </a:solidFill>
        </a:ln>
      </dgm:spPr>
    </dgm:pt>
    <dgm:pt modelId="{5FBD7CDF-65D2-4188-8B48-A3870A0D817F}" type="pres">
      <dgm:prSet presAssocID="{9A7533CE-30F3-4C9D-9481-62D66580CC90}" presName="sibTrans" presStyleCnt="0"/>
      <dgm:spPr/>
    </dgm:pt>
    <dgm:pt modelId="{D90C00E0-395B-4B05-B54D-032784CC5936}" type="pres">
      <dgm:prSet presAssocID="{9A7533CE-30F3-4C9D-9481-62D66580CC90}" presName="space" presStyleCnt="0"/>
      <dgm:spPr/>
    </dgm:pt>
    <dgm:pt modelId="{160DA674-F8A8-42F1-BBB1-0F4333BE7B69}" type="pres">
      <dgm:prSet presAssocID="{0F4804ED-1A00-4A39-8BD3-D1162386AF83}" presName="composite" presStyleCnt="0"/>
      <dgm:spPr/>
    </dgm:pt>
    <dgm:pt modelId="{245EF7D9-5327-4215-AA37-5D48B77450AB}" type="pres">
      <dgm:prSet presAssocID="{0F4804ED-1A00-4A39-8BD3-D1162386AF83}" presName="LShape" presStyleLbl="alignNode1" presStyleIdx="8" presStyleCnt="11"/>
      <dgm:spPr>
        <a:solidFill>
          <a:srgbClr val="428178"/>
        </a:solidFill>
        <a:ln>
          <a:solidFill>
            <a:srgbClr val="428178"/>
          </a:solidFill>
        </a:ln>
      </dgm:spPr>
    </dgm:pt>
    <dgm:pt modelId="{FD00E7BE-B5C4-42DC-8EB5-E73AE8E2583A}" type="pres">
      <dgm:prSet presAssocID="{0F4804ED-1A00-4A39-8BD3-D1162386AF83}" presName="ParentText" presStyleLbl="revTx" presStyleIdx="4" presStyleCnt="6">
        <dgm:presLayoutVars>
          <dgm:chMax val="0"/>
          <dgm:chPref val="0"/>
          <dgm:bulletEnabled val="1"/>
        </dgm:presLayoutVars>
      </dgm:prSet>
      <dgm:spPr/>
    </dgm:pt>
    <dgm:pt modelId="{DF9D9369-8E61-415C-A78C-29389AFAA2E0}" type="pres">
      <dgm:prSet presAssocID="{0F4804ED-1A00-4A39-8BD3-D1162386AF83}" presName="Triangle" presStyleLbl="alignNode1" presStyleIdx="9" presStyleCnt="11"/>
      <dgm:spPr>
        <a:solidFill>
          <a:srgbClr val="013B56"/>
        </a:solidFill>
        <a:ln>
          <a:solidFill>
            <a:srgbClr val="013B56"/>
          </a:solidFill>
        </a:ln>
      </dgm:spPr>
    </dgm:pt>
    <dgm:pt modelId="{62C6288B-7319-4CA1-A494-E588F5B8599F}" type="pres">
      <dgm:prSet presAssocID="{553F586C-E6F5-4BAA-BBD6-62B3B0BF64A9}" presName="sibTrans" presStyleCnt="0"/>
      <dgm:spPr/>
    </dgm:pt>
    <dgm:pt modelId="{E4F94BE9-203B-4DC3-9B5B-40F243C80188}" type="pres">
      <dgm:prSet presAssocID="{553F586C-E6F5-4BAA-BBD6-62B3B0BF64A9}" presName="space" presStyleCnt="0"/>
      <dgm:spPr/>
    </dgm:pt>
    <dgm:pt modelId="{AEBAB64B-AEF2-449A-9917-9967F21892EF}" type="pres">
      <dgm:prSet presAssocID="{017D9FB1-189A-45BD-88AF-DA71484EA777}" presName="composite" presStyleCnt="0"/>
      <dgm:spPr/>
    </dgm:pt>
    <dgm:pt modelId="{B7B1D7AF-7856-4190-81B6-5565A208A05F}" type="pres">
      <dgm:prSet presAssocID="{017D9FB1-189A-45BD-88AF-DA71484EA777}" presName="LShape" presStyleLbl="alignNode1" presStyleIdx="10" presStyleCnt="11"/>
      <dgm:spPr>
        <a:solidFill>
          <a:srgbClr val="003C71"/>
        </a:solidFill>
        <a:ln>
          <a:solidFill>
            <a:srgbClr val="013B56"/>
          </a:solidFill>
        </a:ln>
      </dgm:spPr>
    </dgm:pt>
    <dgm:pt modelId="{B814CD52-55E1-4260-B7DB-15A447265BCE}" type="pres">
      <dgm:prSet presAssocID="{017D9FB1-189A-45BD-88AF-DA71484EA777}" presName="ParentText" presStyleLbl="revTx" presStyleIdx="5" presStyleCnt="6">
        <dgm:presLayoutVars>
          <dgm:chMax val="0"/>
          <dgm:chPref val="0"/>
          <dgm:bulletEnabled val="1"/>
        </dgm:presLayoutVars>
      </dgm:prSet>
      <dgm:spPr/>
    </dgm:pt>
  </dgm:ptLst>
  <dgm:cxnLst>
    <dgm:cxn modelId="{C0636500-492E-4787-A582-F0D01AE8614B}" type="presOf" srcId="{76C74DC1-2C3F-4569-B272-1F5BE6060D6F}" destId="{8A79A1DE-C537-4A6D-B44F-822007F27F76}" srcOrd="0" destOrd="0" presId="urn:microsoft.com/office/officeart/2009/3/layout/StepUpProcess"/>
    <dgm:cxn modelId="{301E1C27-678F-44F3-8441-8CA9B065252E}" srcId="{120F157C-B81A-45B9-9D0C-0F5960DC2056}" destId="{76C74DC1-2C3F-4569-B272-1F5BE6060D6F}" srcOrd="3" destOrd="0" parTransId="{BE3614D0-EBF4-46A4-9ADF-F841E68B1A3B}" sibTransId="{9A7533CE-30F3-4C9D-9481-62D66580CC90}"/>
    <dgm:cxn modelId="{C68FBD4A-C6B8-4D21-BCB9-C054FAAFD974}" type="presOf" srcId="{017D9FB1-189A-45BD-88AF-DA71484EA777}" destId="{B814CD52-55E1-4260-B7DB-15A447265BCE}" srcOrd="0" destOrd="0" presId="urn:microsoft.com/office/officeart/2009/3/layout/StepUpProcess"/>
    <dgm:cxn modelId="{12C8D47B-F269-4323-AE0B-E56D07A4EF0C}" type="presOf" srcId="{0F4804ED-1A00-4A39-8BD3-D1162386AF83}" destId="{FD00E7BE-B5C4-42DC-8EB5-E73AE8E2583A}" srcOrd="0" destOrd="0" presId="urn:microsoft.com/office/officeart/2009/3/layout/StepUpProcess"/>
    <dgm:cxn modelId="{BF3BCD80-F7E0-4BEB-B9BD-88B68B46A7F8}" srcId="{120F157C-B81A-45B9-9D0C-0F5960DC2056}" destId="{017D9FB1-189A-45BD-88AF-DA71484EA777}" srcOrd="5" destOrd="0" parTransId="{85826DAD-6BBF-4200-85F0-F36A1788977E}" sibTransId="{13D43B7C-32F8-42F6-982A-E978A2C253CD}"/>
    <dgm:cxn modelId="{CA035E84-5DBD-4B2B-845D-8128C6D62214}" srcId="{120F157C-B81A-45B9-9D0C-0F5960DC2056}" destId="{4EE7F904-D618-4AD7-BBD1-E26794AF410F}" srcOrd="0" destOrd="0" parTransId="{874330AD-1184-4828-BA60-EC4FE3038F44}" sibTransId="{B0549E77-6124-4A9A-BA3B-079DCA32ECD9}"/>
    <dgm:cxn modelId="{81AF908B-99ED-446E-8198-83E2B4D295C2}" type="presOf" srcId="{F290427B-94B9-4590-8B9F-5474CCD580EA}" destId="{E992027E-D3EF-4A58-A709-9830DCC05360}" srcOrd="0" destOrd="0" presId="urn:microsoft.com/office/officeart/2009/3/layout/StepUpProcess"/>
    <dgm:cxn modelId="{2E6A9DB5-DB27-47B0-8BF4-47727BC71BFF}" type="presOf" srcId="{3208794D-9E1E-43A7-918B-F73718F7BDC7}" destId="{132AF08F-F919-458F-9EB1-CE51F36C6FA3}" srcOrd="0" destOrd="0" presId="urn:microsoft.com/office/officeart/2009/3/layout/StepUpProcess"/>
    <dgm:cxn modelId="{B60AEABA-D141-4D1F-B405-654A8F71819D}" srcId="{120F157C-B81A-45B9-9D0C-0F5960DC2056}" destId="{0F4804ED-1A00-4A39-8BD3-D1162386AF83}" srcOrd="4" destOrd="0" parTransId="{C811C671-CAF3-4052-B040-2C025970BB10}" sibTransId="{553F586C-E6F5-4BAA-BBD6-62B3B0BF64A9}"/>
    <dgm:cxn modelId="{A9CDFFBD-7F50-4386-AFF0-B2E0F96A0E4C}" srcId="{120F157C-B81A-45B9-9D0C-0F5960DC2056}" destId="{3208794D-9E1E-43A7-918B-F73718F7BDC7}" srcOrd="1" destOrd="0" parTransId="{AFB4ADF9-41C5-40F6-A535-5771A79E02B7}" sibTransId="{37EEEC63-115B-44B6-8908-6F02B9471678}"/>
    <dgm:cxn modelId="{39E213BE-215E-4445-8156-65B1AC1E4415}" srcId="{120F157C-B81A-45B9-9D0C-0F5960DC2056}" destId="{F290427B-94B9-4590-8B9F-5474CCD580EA}" srcOrd="2" destOrd="0" parTransId="{C67098CD-AF40-483F-9535-75CA4C106E00}" sibTransId="{7B0E07B7-EE3D-4FCE-AD33-953BB5D5AA92}"/>
    <dgm:cxn modelId="{25195BE4-A735-4173-A9F6-CCD461B23709}" type="presOf" srcId="{120F157C-B81A-45B9-9D0C-0F5960DC2056}" destId="{89B1D0A2-9E83-419C-A2F1-B2887221FD9A}" srcOrd="0" destOrd="0" presId="urn:microsoft.com/office/officeart/2009/3/layout/StepUpProcess"/>
    <dgm:cxn modelId="{B4B2DBF3-726A-4664-9F07-E5447748060B}" type="presOf" srcId="{4EE7F904-D618-4AD7-BBD1-E26794AF410F}" destId="{FF0BB53A-77CD-4F77-AC30-D1881EB2DD0D}" srcOrd="0" destOrd="0" presId="urn:microsoft.com/office/officeart/2009/3/layout/StepUpProcess"/>
    <dgm:cxn modelId="{C4FA65E4-8F06-4913-84B8-F9F6208BFC4F}" type="presParOf" srcId="{89B1D0A2-9E83-419C-A2F1-B2887221FD9A}" destId="{B5754B62-5470-4D60-A96A-A9C69DF3FFBA}" srcOrd="0" destOrd="0" presId="urn:microsoft.com/office/officeart/2009/3/layout/StepUpProcess"/>
    <dgm:cxn modelId="{7CBCEFF2-A2B9-407C-8CA8-5767062EA2A2}" type="presParOf" srcId="{B5754B62-5470-4D60-A96A-A9C69DF3FFBA}" destId="{53F3F7B0-1ACB-4538-B54E-292315BEFA81}" srcOrd="0" destOrd="0" presId="urn:microsoft.com/office/officeart/2009/3/layout/StepUpProcess"/>
    <dgm:cxn modelId="{2D496B9F-4F11-48DA-A274-498D4F8A1BDA}" type="presParOf" srcId="{B5754B62-5470-4D60-A96A-A9C69DF3FFBA}" destId="{FF0BB53A-77CD-4F77-AC30-D1881EB2DD0D}" srcOrd="1" destOrd="0" presId="urn:microsoft.com/office/officeart/2009/3/layout/StepUpProcess"/>
    <dgm:cxn modelId="{12643262-85B4-4395-B60B-C3F57C017634}" type="presParOf" srcId="{B5754B62-5470-4D60-A96A-A9C69DF3FFBA}" destId="{05F2E448-1AF7-41F7-83EB-C57AB1616AB7}" srcOrd="2" destOrd="0" presId="urn:microsoft.com/office/officeart/2009/3/layout/StepUpProcess"/>
    <dgm:cxn modelId="{DC375DF0-258D-42A0-8374-075307893C92}" type="presParOf" srcId="{89B1D0A2-9E83-419C-A2F1-B2887221FD9A}" destId="{AA830E19-703E-487B-A389-34DB68812789}" srcOrd="1" destOrd="0" presId="urn:microsoft.com/office/officeart/2009/3/layout/StepUpProcess"/>
    <dgm:cxn modelId="{4C4F7753-B3A6-4FFB-82A9-0FE94AA76E6F}" type="presParOf" srcId="{AA830E19-703E-487B-A389-34DB68812789}" destId="{509204DE-12FA-4018-8F80-5349662BA0A9}" srcOrd="0" destOrd="0" presId="urn:microsoft.com/office/officeart/2009/3/layout/StepUpProcess"/>
    <dgm:cxn modelId="{B72B9C76-355E-476A-9810-3D7086D94F06}" type="presParOf" srcId="{89B1D0A2-9E83-419C-A2F1-B2887221FD9A}" destId="{37CD9FCD-8A7A-4E3E-B863-C8717AB51630}" srcOrd="2" destOrd="0" presId="urn:microsoft.com/office/officeart/2009/3/layout/StepUpProcess"/>
    <dgm:cxn modelId="{0F3C33DD-C7A9-4B2D-AFB4-7FFB202846E2}" type="presParOf" srcId="{37CD9FCD-8A7A-4E3E-B863-C8717AB51630}" destId="{19D0DEBC-5CE9-4E28-8517-E77601C4063E}" srcOrd="0" destOrd="0" presId="urn:microsoft.com/office/officeart/2009/3/layout/StepUpProcess"/>
    <dgm:cxn modelId="{2AD0974C-52CC-4A7F-BEDE-FDE4FE2DE0FB}" type="presParOf" srcId="{37CD9FCD-8A7A-4E3E-B863-C8717AB51630}" destId="{132AF08F-F919-458F-9EB1-CE51F36C6FA3}" srcOrd="1" destOrd="0" presId="urn:microsoft.com/office/officeart/2009/3/layout/StepUpProcess"/>
    <dgm:cxn modelId="{3FFA83A0-D993-4C65-971A-E15CBC0AA394}" type="presParOf" srcId="{37CD9FCD-8A7A-4E3E-B863-C8717AB51630}" destId="{CD9D4159-E308-443C-AA73-8566420B5CDF}" srcOrd="2" destOrd="0" presId="urn:microsoft.com/office/officeart/2009/3/layout/StepUpProcess"/>
    <dgm:cxn modelId="{A038B9B2-5675-4834-839E-BE7838E4C675}" type="presParOf" srcId="{89B1D0A2-9E83-419C-A2F1-B2887221FD9A}" destId="{D12604DC-8407-462D-B070-3D59310C5A9F}" srcOrd="3" destOrd="0" presId="urn:microsoft.com/office/officeart/2009/3/layout/StepUpProcess"/>
    <dgm:cxn modelId="{8EF1DC54-B46E-4B3E-B586-342CA2279D7B}" type="presParOf" srcId="{D12604DC-8407-462D-B070-3D59310C5A9F}" destId="{F360C116-4412-4DEF-B110-5C62DAF8B172}" srcOrd="0" destOrd="0" presId="urn:microsoft.com/office/officeart/2009/3/layout/StepUpProcess"/>
    <dgm:cxn modelId="{0BF14778-1EDF-4DA3-9941-34B951B7D63B}" type="presParOf" srcId="{89B1D0A2-9E83-419C-A2F1-B2887221FD9A}" destId="{EA9A067D-99C9-4CDF-A888-8B96930DB457}" srcOrd="4" destOrd="0" presId="urn:microsoft.com/office/officeart/2009/3/layout/StepUpProcess"/>
    <dgm:cxn modelId="{EC5E8BF4-7F90-4BAE-A629-65295AE144CD}" type="presParOf" srcId="{EA9A067D-99C9-4CDF-A888-8B96930DB457}" destId="{B45177C7-3238-45C3-A4EC-2DB52B5EB1FA}" srcOrd="0" destOrd="0" presId="urn:microsoft.com/office/officeart/2009/3/layout/StepUpProcess"/>
    <dgm:cxn modelId="{ADD76444-2C02-4EB8-8400-43B08ABCB58D}" type="presParOf" srcId="{EA9A067D-99C9-4CDF-A888-8B96930DB457}" destId="{E992027E-D3EF-4A58-A709-9830DCC05360}" srcOrd="1" destOrd="0" presId="urn:microsoft.com/office/officeart/2009/3/layout/StepUpProcess"/>
    <dgm:cxn modelId="{CFF316BA-2786-4478-831E-399BA54F9C5C}" type="presParOf" srcId="{EA9A067D-99C9-4CDF-A888-8B96930DB457}" destId="{9CC60528-02A7-4F15-B6B8-B71064C51273}" srcOrd="2" destOrd="0" presId="urn:microsoft.com/office/officeart/2009/3/layout/StepUpProcess"/>
    <dgm:cxn modelId="{B5C70D66-6246-4373-8932-77CB5000213C}" type="presParOf" srcId="{89B1D0A2-9E83-419C-A2F1-B2887221FD9A}" destId="{9EB9A19A-4AF5-4EDB-9395-3691FF1E2A30}" srcOrd="5" destOrd="0" presId="urn:microsoft.com/office/officeart/2009/3/layout/StepUpProcess"/>
    <dgm:cxn modelId="{706047A6-BC5D-41FB-9D03-3E3606A27ECF}" type="presParOf" srcId="{9EB9A19A-4AF5-4EDB-9395-3691FF1E2A30}" destId="{489BB55D-6301-4B0E-BB3C-FFC0326C2D8B}" srcOrd="0" destOrd="0" presId="urn:microsoft.com/office/officeart/2009/3/layout/StepUpProcess"/>
    <dgm:cxn modelId="{16F9140F-6D35-444A-AA44-1336C6F36FDF}" type="presParOf" srcId="{89B1D0A2-9E83-419C-A2F1-B2887221FD9A}" destId="{A2F70399-C498-4BAB-B4BA-A0D67AD2C5E5}" srcOrd="6" destOrd="0" presId="urn:microsoft.com/office/officeart/2009/3/layout/StepUpProcess"/>
    <dgm:cxn modelId="{56A6F715-6177-40A4-8800-A791527FAF83}" type="presParOf" srcId="{A2F70399-C498-4BAB-B4BA-A0D67AD2C5E5}" destId="{25C36002-9D86-4C92-81AA-15481EBE5722}" srcOrd="0" destOrd="0" presId="urn:microsoft.com/office/officeart/2009/3/layout/StepUpProcess"/>
    <dgm:cxn modelId="{72244A67-70F1-4495-858C-EBDEDEBDE3E0}" type="presParOf" srcId="{A2F70399-C498-4BAB-B4BA-A0D67AD2C5E5}" destId="{8A79A1DE-C537-4A6D-B44F-822007F27F76}" srcOrd="1" destOrd="0" presId="urn:microsoft.com/office/officeart/2009/3/layout/StepUpProcess"/>
    <dgm:cxn modelId="{C580D797-13E9-4BEC-BB39-2D2BD114ED5A}" type="presParOf" srcId="{A2F70399-C498-4BAB-B4BA-A0D67AD2C5E5}" destId="{4BB56F19-083F-48BA-9128-B4E5D300AD22}" srcOrd="2" destOrd="0" presId="urn:microsoft.com/office/officeart/2009/3/layout/StepUpProcess"/>
    <dgm:cxn modelId="{5F5CD340-D272-42E5-8AF1-577B156923B5}" type="presParOf" srcId="{89B1D0A2-9E83-419C-A2F1-B2887221FD9A}" destId="{5FBD7CDF-65D2-4188-8B48-A3870A0D817F}" srcOrd="7" destOrd="0" presId="urn:microsoft.com/office/officeart/2009/3/layout/StepUpProcess"/>
    <dgm:cxn modelId="{ED2CF1AB-F935-476E-94FC-D9691223AA45}" type="presParOf" srcId="{5FBD7CDF-65D2-4188-8B48-A3870A0D817F}" destId="{D90C00E0-395B-4B05-B54D-032784CC5936}" srcOrd="0" destOrd="0" presId="urn:microsoft.com/office/officeart/2009/3/layout/StepUpProcess"/>
    <dgm:cxn modelId="{EC7E9E2D-2918-424A-951A-ABA5786FA388}" type="presParOf" srcId="{89B1D0A2-9E83-419C-A2F1-B2887221FD9A}" destId="{160DA674-F8A8-42F1-BBB1-0F4333BE7B69}" srcOrd="8" destOrd="0" presId="urn:microsoft.com/office/officeart/2009/3/layout/StepUpProcess"/>
    <dgm:cxn modelId="{1101D000-F34F-41AB-BD7B-27061AB752AA}" type="presParOf" srcId="{160DA674-F8A8-42F1-BBB1-0F4333BE7B69}" destId="{245EF7D9-5327-4215-AA37-5D48B77450AB}" srcOrd="0" destOrd="0" presId="urn:microsoft.com/office/officeart/2009/3/layout/StepUpProcess"/>
    <dgm:cxn modelId="{4827E0BE-BAAF-4BB3-BB45-602A2FDD5186}" type="presParOf" srcId="{160DA674-F8A8-42F1-BBB1-0F4333BE7B69}" destId="{FD00E7BE-B5C4-42DC-8EB5-E73AE8E2583A}" srcOrd="1" destOrd="0" presId="urn:microsoft.com/office/officeart/2009/3/layout/StepUpProcess"/>
    <dgm:cxn modelId="{2865B979-71DB-44DE-A358-61E7F765F687}" type="presParOf" srcId="{160DA674-F8A8-42F1-BBB1-0F4333BE7B69}" destId="{DF9D9369-8E61-415C-A78C-29389AFAA2E0}" srcOrd="2" destOrd="0" presId="urn:microsoft.com/office/officeart/2009/3/layout/StepUpProcess"/>
    <dgm:cxn modelId="{7D19A66A-0A5C-4B36-A375-F76072E2CEBE}" type="presParOf" srcId="{89B1D0A2-9E83-419C-A2F1-B2887221FD9A}" destId="{62C6288B-7319-4CA1-A494-E588F5B8599F}" srcOrd="9" destOrd="0" presId="urn:microsoft.com/office/officeart/2009/3/layout/StepUpProcess"/>
    <dgm:cxn modelId="{736D63ED-AD1D-4CBF-AFBF-4F262B4E9352}" type="presParOf" srcId="{62C6288B-7319-4CA1-A494-E588F5B8599F}" destId="{E4F94BE9-203B-4DC3-9B5B-40F243C80188}" srcOrd="0" destOrd="0" presId="urn:microsoft.com/office/officeart/2009/3/layout/StepUpProcess"/>
    <dgm:cxn modelId="{09790588-750A-49CA-9EBC-44D944A2DB57}" type="presParOf" srcId="{89B1D0A2-9E83-419C-A2F1-B2887221FD9A}" destId="{AEBAB64B-AEF2-449A-9917-9967F21892EF}" srcOrd="10" destOrd="0" presId="urn:microsoft.com/office/officeart/2009/3/layout/StepUpProcess"/>
    <dgm:cxn modelId="{B73F6597-D092-48F7-9551-C85D7D433996}" type="presParOf" srcId="{AEBAB64B-AEF2-449A-9917-9967F21892EF}" destId="{B7B1D7AF-7856-4190-81B6-5565A208A05F}" srcOrd="0" destOrd="0" presId="urn:microsoft.com/office/officeart/2009/3/layout/StepUpProcess"/>
    <dgm:cxn modelId="{0713EF78-CB86-42A2-9489-BC26F3A9D0CE}" type="presParOf" srcId="{AEBAB64B-AEF2-449A-9917-9967F21892EF}" destId="{B814CD52-55E1-4260-B7DB-15A447265BCE}" srcOrd="1" destOrd="0" presId="urn:microsoft.com/office/officeart/2009/3/layout/StepUp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20F157C-B81A-45B9-9D0C-0F5960DC2056}" type="doc">
      <dgm:prSet loTypeId="urn:microsoft.com/office/officeart/2009/3/layout/StepUpProcess" loCatId="process" qsTypeId="urn:microsoft.com/office/officeart/2005/8/quickstyle/simple1" qsCatId="simple" csTypeId="urn:microsoft.com/office/officeart/2005/8/colors/colorful3" csCatId="colorful" phldr="1"/>
      <dgm:spPr/>
      <dgm:t>
        <a:bodyPr/>
        <a:lstStyle/>
        <a:p>
          <a:endParaRPr lang="en-US"/>
        </a:p>
      </dgm:t>
    </dgm:pt>
    <dgm:pt modelId="{4EE7F904-D618-4AD7-BBD1-E26794AF410F}">
      <dgm:prSet phldrT="[Text]" custT="1"/>
      <dgm:spPr/>
      <dgm:t>
        <a:bodyPr/>
        <a:lstStyle/>
        <a:p>
          <a:r>
            <a:rPr lang="en-US" sz="1600" b="1" dirty="0">
              <a:solidFill>
                <a:schemeClr val="bg1"/>
              </a:solidFill>
              <a:latin typeface="+mn-lt"/>
              <a:cs typeface="Calibri Light" panose="020F0302020204030204" pitchFamily="34" charset="0"/>
            </a:rPr>
            <a:t>FACA-ALL-049-B</a:t>
          </a:r>
        </a:p>
      </dgm:t>
    </dgm:pt>
    <dgm:pt modelId="{874330AD-1184-4828-BA60-EC4FE3038F44}" type="parTrans" cxnId="{CA035E84-5DBD-4B2B-845D-8128C6D62214}">
      <dgm:prSet/>
      <dgm:spPr/>
      <dgm:t>
        <a:bodyPr/>
        <a:lstStyle/>
        <a:p>
          <a:endParaRPr lang="en-US" sz="1600">
            <a:latin typeface="+mn-lt"/>
          </a:endParaRPr>
        </a:p>
      </dgm:t>
    </dgm:pt>
    <dgm:pt modelId="{B0549E77-6124-4A9A-BA3B-079DCA32ECD9}" type="sibTrans" cxnId="{CA035E84-5DBD-4B2B-845D-8128C6D62214}">
      <dgm:prSet/>
      <dgm:spPr/>
      <dgm:t>
        <a:bodyPr/>
        <a:lstStyle/>
        <a:p>
          <a:endParaRPr lang="en-US" sz="1600">
            <a:latin typeface="+mn-lt"/>
          </a:endParaRPr>
        </a:p>
      </dgm:t>
    </dgm:pt>
    <dgm:pt modelId="{3208794D-9E1E-43A7-918B-F73718F7BDC7}">
      <dgm:prSet phldrT="[Text]" custT="1"/>
      <dgm:spPr/>
      <dgm:t>
        <a:bodyPr/>
        <a:lstStyle/>
        <a:p>
          <a:r>
            <a:rPr lang="en-US" sz="1600" b="1">
              <a:solidFill>
                <a:schemeClr val="bg1"/>
              </a:solidFill>
              <a:latin typeface="+mn-lt"/>
              <a:cs typeface="Calibri Light" panose="020F0302020204030204" pitchFamily="34" charset="0"/>
            </a:rPr>
            <a:t>DHSA-TT-100-A</a:t>
          </a:r>
          <a:endParaRPr lang="en-US" sz="1600" b="1" dirty="0">
            <a:solidFill>
              <a:schemeClr val="bg1"/>
            </a:solidFill>
            <a:latin typeface="+mn-lt"/>
            <a:cs typeface="Calibri Light" panose="020F0302020204030204" pitchFamily="34" charset="0"/>
          </a:endParaRPr>
        </a:p>
      </dgm:t>
    </dgm:pt>
    <dgm:pt modelId="{AFB4ADF9-41C5-40F6-A535-5771A79E02B7}" type="parTrans" cxnId="{A9CDFFBD-7F50-4386-AFF0-B2E0F96A0E4C}">
      <dgm:prSet/>
      <dgm:spPr/>
      <dgm:t>
        <a:bodyPr/>
        <a:lstStyle/>
        <a:p>
          <a:endParaRPr lang="en-US" sz="1600">
            <a:latin typeface="+mn-lt"/>
          </a:endParaRPr>
        </a:p>
      </dgm:t>
    </dgm:pt>
    <dgm:pt modelId="{37EEEC63-115B-44B6-8908-6F02B9471678}" type="sibTrans" cxnId="{A9CDFFBD-7F50-4386-AFF0-B2E0F96A0E4C}">
      <dgm:prSet/>
      <dgm:spPr/>
      <dgm:t>
        <a:bodyPr/>
        <a:lstStyle/>
        <a:p>
          <a:endParaRPr lang="en-US" sz="1600">
            <a:latin typeface="+mn-lt"/>
          </a:endParaRPr>
        </a:p>
      </dgm:t>
    </dgm:pt>
    <dgm:pt modelId="{F290427B-94B9-4590-8B9F-5474CCD580EA}">
      <dgm:prSet phldrT="[Text]" custT="1"/>
      <dgm:spPr/>
      <dgm:t>
        <a:bodyPr/>
        <a:lstStyle/>
        <a:p>
          <a:r>
            <a:rPr lang="en-US" sz="1600" b="1">
              <a:solidFill>
                <a:schemeClr val="bg1"/>
              </a:solidFill>
              <a:latin typeface="+mn-lt"/>
              <a:cs typeface="Calibri Light" panose="020F0302020204030204" pitchFamily="34" charset="0"/>
            </a:rPr>
            <a:t>DHSA-TT-150-A</a:t>
          </a:r>
          <a:endParaRPr lang="en-US" sz="1600" b="1" dirty="0">
            <a:solidFill>
              <a:schemeClr val="bg1"/>
            </a:solidFill>
            <a:latin typeface="+mn-lt"/>
            <a:cs typeface="Calibri Light" panose="020F0302020204030204" pitchFamily="34" charset="0"/>
          </a:endParaRPr>
        </a:p>
      </dgm:t>
    </dgm:pt>
    <dgm:pt modelId="{C67098CD-AF40-483F-9535-75CA4C106E00}" type="parTrans" cxnId="{39E213BE-215E-4445-8156-65B1AC1E4415}">
      <dgm:prSet/>
      <dgm:spPr/>
      <dgm:t>
        <a:bodyPr/>
        <a:lstStyle/>
        <a:p>
          <a:endParaRPr lang="en-US" sz="1600">
            <a:latin typeface="+mn-lt"/>
          </a:endParaRPr>
        </a:p>
      </dgm:t>
    </dgm:pt>
    <dgm:pt modelId="{7B0E07B7-EE3D-4FCE-AD33-953BB5D5AA92}" type="sibTrans" cxnId="{39E213BE-215E-4445-8156-65B1AC1E4415}">
      <dgm:prSet/>
      <dgm:spPr/>
      <dgm:t>
        <a:bodyPr/>
        <a:lstStyle/>
        <a:p>
          <a:endParaRPr lang="en-US" sz="1600">
            <a:latin typeface="+mn-lt"/>
          </a:endParaRPr>
        </a:p>
      </dgm:t>
    </dgm:pt>
    <dgm:pt modelId="{76C74DC1-2C3F-4569-B272-1F5BE6060D6F}">
      <dgm:prSet phldrT="[Text]" custT="1"/>
      <dgm:spPr/>
      <dgm:t>
        <a:bodyPr/>
        <a:lstStyle/>
        <a:p>
          <a:r>
            <a:rPr lang="en-US" sz="1600" b="1">
              <a:solidFill>
                <a:schemeClr val="bg1"/>
              </a:solidFill>
              <a:latin typeface="+mn-lt"/>
              <a:cs typeface="Calibri Light" panose="020F0302020204030204" pitchFamily="34" charset="0"/>
            </a:rPr>
            <a:t>DHSA-TT-200-A</a:t>
          </a:r>
          <a:endParaRPr lang="en-US" sz="1600" b="1" dirty="0">
            <a:solidFill>
              <a:schemeClr val="bg1"/>
            </a:solidFill>
            <a:latin typeface="+mn-lt"/>
            <a:cs typeface="Calibri Light" panose="020F0302020204030204" pitchFamily="34" charset="0"/>
          </a:endParaRPr>
        </a:p>
      </dgm:t>
    </dgm:pt>
    <dgm:pt modelId="{BE3614D0-EBF4-46A4-9ADF-F841E68B1A3B}" type="parTrans" cxnId="{301E1C27-678F-44F3-8441-8CA9B065252E}">
      <dgm:prSet/>
      <dgm:spPr/>
      <dgm:t>
        <a:bodyPr/>
        <a:lstStyle/>
        <a:p>
          <a:endParaRPr lang="en-US" sz="1600">
            <a:latin typeface="+mn-lt"/>
          </a:endParaRPr>
        </a:p>
      </dgm:t>
    </dgm:pt>
    <dgm:pt modelId="{9A7533CE-30F3-4C9D-9481-62D66580CC90}" type="sibTrans" cxnId="{301E1C27-678F-44F3-8441-8CA9B065252E}">
      <dgm:prSet/>
      <dgm:spPr/>
      <dgm:t>
        <a:bodyPr/>
        <a:lstStyle/>
        <a:p>
          <a:endParaRPr lang="en-US" sz="1600">
            <a:latin typeface="+mn-lt"/>
          </a:endParaRPr>
        </a:p>
      </dgm:t>
    </dgm:pt>
    <dgm:pt modelId="{0F4804ED-1A00-4A39-8BD3-D1162386AF83}">
      <dgm:prSet phldrT="[Text]" custT="1"/>
      <dgm:spPr/>
      <dgm:t>
        <a:bodyPr/>
        <a:lstStyle/>
        <a:p>
          <a:r>
            <a:rPr lang="en-US" sz="1600" b="1">
              <a:solidFill>
                <a:schemeClr val="bg1"/>
              </a:solidFill>
              <a:latin typeface="+mn-lt"/>
              <a:cs typeface="Calibri Light" panose="020F0302020204030204" pitchFamily="34" charset="0"/>
            </a:rPr>
            <a:t>DHSA-TT-201-A</a:t>
          </a:r>
          <a:endParaRPr lang="en-US" sz="1600" b="1" dirty="0">
            <a:solidFill>
              <a:schemeClr val="bg1"/>
            </a:solidFill>
            <a:latin typeface="+mn-lt"/>
            <a:cs typeface="Calibri Light" panose="020F0302020204030204" pitchFamily="34" charset="0"/>
          </a:endParaRPr>
        </a:p>
      </dgm:t>
    </dgm:pt>
    <dgm:pt modelId="{C811C671-CAF3-4052-B040-2C025970BB10}" type="parTrans" cxnId="{B60AEABA-D141-4D1F-B405-654A8F71819D}">
      <dgm:prSet/>
      <dgm:spPr/>
      <dgm:t>
        <a:bodyPr/>
        <a:lstStyle/>
        <a:p>
          <a:endParaRPr lang="en-US" sz="1600">
            <a:latin typeface="+mn-lt"/>
          </a:endParaRPr>
        </a:p>
      </dgm:t>
    </dgm:pt>
    <dgm:pt modelId="{553F586C-E6F5-4BAA-BBD6-62B3B0BF64A9}" type="sibTrans" cxnId="{B60AEABA-D141-4D1F-B405-654A8F71819D}">
      <dgm:prSet/>
      <dgm:spPr/>
      <dgm:t>
        <a:bodyPr/>
        <a:lstStyle/>
        <a:p>
          <a:endParaRPr lang="en-US" sz="1600">
            <a:latin typeface="+mn-lt"/>
          </a:endParaRPr>
        </a:p>
      </dgm:t>
    </dgm:pt>
    <dgm:pt modelId="{017D9FB1-189A-45BD-88AF-DA71484EA777}">
      <dgm:prSet phldrT="[Text]" custT="1"/>
      <dgm:spPr/>
      <dgm:t>
        <a:bodyPr/>
        <a:lstStyle/>
        <a:p>
          <a:r>
            <a:rPr lang="en-US" sz="1600" b="1" dirty="0">
              <a:solidFill>
                <a:schemeClr val="bg1"/>
              </a:solidFill>
              <a:latin typeface="+mn-lt"/>
              <a:cs typeface="Calibri Light" panose="020F0302020204030204" pitchFamily="34" charset="0"/>
            </a:rPr>
            <a:t>DHSA-TT-202-A</a:t>
          </a:r>
        </a:p>
      </dgm:t>
    </dgm:pt>
    <dgm:pt modelId="{85826DAD-6BBF-4200-85F0-F36A1788977E}" type="parTrans" cxnId="{BF3BCD80-F7E0-4BEB-B9BD-88B68B46A7F8}">
      <dgm:prSet/>
      <dgm:spPr/>
      <dgm:t>
        <a:bodyPr/>
        <a:lstStyle/>
        <a:p>
          <a:endParaRPr lang="en-US" sz="1600">
            <a:latin typeface="+mn-lt"/>
          </a:endParaRPr>
        </a:p>
      </dgm:t>
    </dgm:pt>
    <dgm:pt modelId="{13D43B7C-32F8-42F6-982A-E978A2C253CD}" type="sibTrans" cxnId="{BF3BCD80-F7E0-4BEB-B9BD-88B68B46A7F8}">
      <dgm:prSet/>
      <dgm:spPr/>
      <dgm:t>
        <a:bodyPr/>
        <a:lstStyle/>
        <a:p>
          <a:endParaRPr lang="en-US" sz="1600">
            <a:latin typeface="+mn-lt"/>
          </a:endParaRPr>
        </a:p>
      </dgm:t>
    </dgm:pt>
    <dgm:pt modelId="{89B1D0A2-9E83-419C-A2F1-B2887221FD9A}" type="pres">
      <dgm:prSet presAssocID="{120F157C-B81A-45B9-9D0C-0F5960DC2056}" presName="rootnode" presStyleCnt="0">
        <dgm:presLayoutVars>
          <dgm:chMax/>
          <dgm:chPref/>
          <dgm:dir/>
          <dgm:animLvl val="lvl"/>
        </dgm:presLayoutVars>
      </dgm:prSet>
      <dgm:spPr/>
    </dgm:pt>
    <dgm:pt modelId="{B5754B62-5470-4D60-A96A-A9C69DF3FFBA}" type="pres">
      <dgm:prSet presAssocID="{4EE7F904-D618-4AD7-BBD1-E26794AF410F}" presName="composite" presStyleCnt="0"/>
      <dgm:spPr/>
    </dgm:pt>
    <dgm:pt modelId="{53F3F7B0-1ACB-4538-B54E-292315BEFA81}" type="pres">
      <dgm:prSet presAssocID="{4EE7F904-D618-4AD7-BBD1-E26794AF410F}" presName="LShape" presStyleLbl="alignNode1" presStyleIdx="0" presStyleCnt="11"/>
      <dgm:spPr>
        <a:effectLst>
          <a:glow rad="165100">
            <a:schemeClr val="accent3">
              <a:satMod val="175000"/>
              <a:alpha val="40000"/>
            </a:schemeClr>
          </a:glow>
        </a:effectLst>
      </dgm:spPr>
    </dgm:pt>
    <dgm:pt modelId="{FF0BB53A-77CD-4F77-AC30-D1881EB2DD0D}" type="pres">
      <dgm:prSet presAssocID="{4EE7F904-D618-4AD7-BBD1-E26794AF410F}" presName="ParentText" presStyleLbl="revTx" presStyleIdx="0" presStyleCnt="6">
        <dgm:presLayoutVars>
          <dgm:chMax val="0"/>
          <dgm:chPref val="0"/>
          <dgm:bulletEnabled val="1"/>
        </dgm:presLayoutVars>
      </dgm:prSet>
      <dgm:spPr/>
    </dgm:pt>
    <dgm:pt modelId="{05F2E448-1AF7-41F7-83EB-C57AB1616AB7}" type="pres">
      <dgm:prSet presAssocID="{4EE7F904-D618-4AD7-BBD1-E26794AF410F}" presName="Triangle" presStyleLbl="alignNode1" presStyleIdx="1" presStyleCnt="11"/>
      <dgm:spPr>
        <a:solidFill>
          <a:srgbClr val="386698"/>
        </a:solidFill>
        <a:ln>
          <a:solidFill>
            <a:srgbClr val="386698"/>
          </a:solidFill>
        </a:ln>
      </dgm:spPr>
    </dgm:pt>
    <dgm:pt modelId="{AA830E19-703E-487B-A389-34DB68812789}" type="pres">
      <dgm:prSet presAssocID="{B0549E77-6124-4A9A-BA3B-079DCA32ECD9}" presName="sibTrans" presStyleCnt="0"/>
      <dgm:spPr/>
    </dgm:pt>
    <dgm:pt modelId="{509204DE-12FA-4018-8F80-5349662BA0A9}" type="pres">
      <dgm:prSet presAssocID="{B0549E77-6124-4A9A-BA3B-079DCA32ECD9}" presName="space" presStyleCnt="0"/>
      <dgm:spPr/>
    </dgm:pt>
    <dgm:pt modelId="{37CD9FCD-8A7A-4E3E-B863-C8717AB51630}" type="pres">
      <dgm:prSet presAssocID="{3208794D-9E1E-43A7-918B-F73718F7BDC7}" presName="composite" presStyleCnt="0"/>
      <dgm:spPr/>
    </dgm:pt>
    <dgm:pt modelId="{19D0DEBC-5CE9-4E28-8517-E77601C4063E}" type="pres">
      <dgm:prSet presAssocID="{3208794D-9E1E-43A7-918B-F73718F7BDC7}" presName="LShape" presStyleLbl="alignNode1" presStyleIdx="2" presStyleCnt="11"/>
      <dgm:spPr>
        <a:solidFill>
          <a:srgbClr val="386698"/>
        </a:solidFill>
        <a:ln>
          <a:solidFill>
            <a:srgbClr val="386698"/>
          </a:solidFill>
        </a:ln>
      </dgm:spPr>
    </dgm:pt>
    <dgm:pt modelId="{132AF08F-F919-458F-9EB1-CE51F36C6FA3}" type="pres">
      <dgm:prSet presAssocID="{3208794D-9E1E-43A7-918B-F73718F7BDC7}" presName="ParentText" presStyleLbl="revTx" presStyleIdx="1" presStyleCnt="6">
        <dgm:presLayoutVars>
          <dgm:chMax val="0"/>
          <dgm:chPref val="0"/>
          <dgm:bulletEnabled val="1"/>
        </dgm:presLayoutVars>
      </dgm:prSet>
      <dgm:spPr/>
    </dgm:pt>
    <dgm:pt modelId="{CD9D4159-E308-443C-AA73-8566420B5CDF}" type="pres">
      <dgm:prSet presAssocID="{3208794D-9E1E-43A7-918B-F73718F7BDC7}" presName="Triangle" presStyleLbl="alignNode1" presStyleIdx="3" presStyleCnt="11"/>
      <dgm:spPr>
        <a:solidFill>
          <a:srgbClr val="8A0000"/>
        </a:solidFill>
        <a:ln>
          <a:solidFill>
            <a:srgbClr val="8A0000"/>
          </a:solidFill>
        </a:ln>
      </dgm:spPr>
    </dgm:pt>
    <dgm:pt modelId="{D12604DC-8407-462D-B070-3D59310C5A9F}" type="pres">
      <dgm:prSet presAssocID="{37EEEC63-115B-44B6-8908-6F02B9471678}" presName="sibTrans" presStyleCnt="0"/>
      <dgm:spPr/>
    </dgm:pt>
    <dgm:pt modelId="{F360C116-4412-4DEF-B110-5C62DAF8B172}" type="pres">
      <dgm:prSet presAssocID="{37EEEC63-115B-44B6-8908-6F02B9471678}" presName="space" presStyleCnt="0"/>
      <dgm:spPr/>
    </dgm:pt>
    <dgm:pt modelId="{EA9A067D-99C9-4CDF-A888-8B96930DB457}" type="pres">
      <dgm:prSet presAssocID="{F290427B-94B9-4590-8B9F-5474CCD580EA}" presName="composite" presStyleCnt="0"/>
      <dgm:spPr/>
    </dgm:pt>
    <dgm:pt modelId="{B45177C7-3238-45C3-A4EC-2DB52B5EB1FA}" type="pres">
      <dgm:prSet presAssocID="{F290427B-94B9-4590-8B9F-5474CCD580EA}" presName="LShape" presStyleLbl="alignNode1" presStyleIdx="4" presStyleCnt="11"/>
      <dgm:spPr>
        <a:solidFill>
          <a:srgbClr val="8A0000"/>
        </a:solidFill>
        <a:ln>
          <a:solidFill>
            <a:srgbClr val="8A0000"/>
          </a:solidFill>
        </a:ln>
      </dgm:spPr>
    </dgm:pt>
    <dgm:pt modelId="{E992027E-D3EF-4A58-A709-9830DCC05360}" type="pres">
      <dgm:prSet presAssocID="{F290427B-94B9-4590-8B9F-5474CCD580EA}" presName="ParentText" presStyleLbl="revTx" presStyleIdx="2" presStyleCnt="6">
        <dgm:presLayoutVars>
          <dgm:chMax val="0"/>
          <dgm:chPref val="0"/>
          <dgm:bulletEnabled val="1"/>
        </dgm:presLayoutVars>
      </dgm:prSet>
      <dgm:spPr/>
    </dgm:pt>
    <dgm:pt modelId="{9CC60528-02A7-4F15-B6B8-B71064C51273}" type="pres">
      <dgm:prSet presAssocID="{F290427B-94B9-4590-8B9F-5474CCD580EA}" presName="Triangle" presStyleLbl="alignNode1" presStyleIdx="5" presStyleCnt="11"/>
      <dgm:spPr>
        <a:solidFill>
          <a:srgbClr val="532F61"/>
        </a:solidFill>
        <a:ln>
          <a:solidFill>
            <a:srgbClr val="532F61"/>
          </a:solidFill>
        </a:ln>
      </dgm:spPr>
    </dgm:pt>
    <dgm:pt modelId="{9EB9A19A-4AF5-4EDB-9395-3691FF1E2A30}" type="pres">
      <dgm:prSet presAssocID="{7B0E07B7-EE3D-4FCE-AD33-953BB5D5AA92}" presName="sibTrans" presStyleCnt="0"/>
      <dgm:spPr/>
    </dgm:pt>
    <dgm:pt modelId="{489BB55D-6301-4B0E-BB3C-FFC0326C2D8B}" type="pres">
      <dgm:prSet presAssocID="{7B0E07B7-EE3D-4FCE-AD33-953BB5D5AA92}" presName="space" presStyleCnt="0"/>
      <dgm:spPr/>
    </dgm:pt>
    <dgm:pt modelId="{A2F70399-C498-4BAB-B4BA-A0D67AD2C5E5}" type="pres">
      <dgm:prSet presAssocID="{76C74DC1-2C3F-4569-B272-1F5BE6060D6F}" presName="composite" presStyleCnt="0"/>
      <dgm:spPr/>
    </dgm:pt>
    <dgm:pt modelId="{25C36002-9D86-4C92-81AA-15481EBE5722}" type="pres">
      <dgm:prSet presAssocID="{76C74DC1-2C3F-4569-B272-1F5BE6060D6F}" presName="LShape" presStyleLbl="alignNode1" presStyleIdx="6" presStyleCnt="11"/>
      <dgm:spPr>
        <a:solidFill>
          <a:srgbClr val="532F61"/>
        </a:solidFill>
        <a:ln>
          <a:solidFill>
            <a:srgbClr val="532F61"/>
          </a:solidFill>
        </a:ln>
      </dgm:spPr>
    </dgm:pt>
    <dgm:pt modelId="{8A79A1DE-C537-4A6D-B44F-822007F27F76}" type="pres">
      <dgm:prSet presAssocID="{76C74DC1-2C3F-4569-B272-1F5BE6060D6F}" presName="ParentText" presStyleLbl="revTx" presStyleIdx="3" presStyleCnt="6">
        <dgm:presLayoutVars>
          <dgm:chMax val="0"/>
          <dgm:chPref val="0"/>
          <dgm:bulletEnabled val="1"/>
        </dgm:presLayoutVars>
      </dgm:prSet>
      <dgm:spPr/>
    </dgm:pt>
    <dgm:pt modelId="{4BB56F19-083F-48BA-9128-B4E5D300AD22}" type="pres">
      <dgm:prSet presAssocID="{76C74DC1-2C3F-4569-B272-1F5BE6060D6F}" presName="Triangle" presStyleLbl="alignNode1" presStyleIdx="7" presStyleCnt="11"/>
      <dgm:spPr>
        <a:solidFill>
          <a:srgbClr val="428178"/>
        </a:solidFill>
        <a:ln>
          <a:solidFill>
            <a:srgbClr val="428178"/>
          </a:solidFill>
        </a:ln>
      </dgm:spPr>
    </dgm:pt>
    <dgm:pt modelId="{5FBD7CDF-65D2-4188-8B48-A3870A0D817F}" type="pres">
      <dgm:prSet presAssocID="{9A7533CE-30F3-4C9D-9481-62D66580CC90}" presName="sibTrans" presStyleCnt="0"/>
      <dgm:spPr/>
    </dgm:pt>
    <dgm:pt modelId="{D90C00E0-395B-4B05-B54D-032784CC5936}" type="pres">
      <dgm:prSet presAssocID="{9A7533CE-30F3-4C9D-9481-62D66580CC90}" presName="space" presStyleCnt="0"/>
      <dgm:spPr/>
    </dgm:pt>
    <dgm:pt modelId="{160DA674-F8A8-42F1-BBB1-0F4333BE7B69}" type="pres">
      <dgm:prSet presAssocID="{0F4804ED-1A00-4A39-8BD3-D1162386AF83}" presName="composite" presStyleCnt="0"/>
      <dgm:spPr/>
    </dgm:pt>
    <dgm:pt modelId="{245EF7D9-5327-4215-AA37-5D48B77450AB}" type="pres">
      <dgm:prSet presAssocID="{0F4804ED-1A00-4A39-8BD3-D1162386AF83}" presName="LShape" presStyleLbl="alignNode1" presStyleIdx="8" presStyleCnt="11"/>
      <dgm:spPr>
        <a:solidFill>
          <a:srgbClr val="428178"/>
        </a:solidFill>
        <a:ln>
          <a:solidFill>
            <a:srgbClr val="428178"/>
          </a:solidFill>
        </a:ln>
      </dgm:spPr>
    </dgm:pt>
    <dgm:pt modelId="{FD00E7BE-B5C4-42DC-8EB5-E73AE8E2583A}" type="pres">
      <dgm:prSet presAssocID="{0F4804ED-1A00-4A39-8BD3-D1162386AF83}" presName="ParentText" presStyleLbl="revTx" presStyleIdx="4" presStyleCnt="6">
        <dgm:presLayoutVars>
          <dgm:chMax val="0"/>
          <dgm:chPref val="0"/>
          <dgm:bulletEnabled val="1"/>
        </dgm:presLayoutVars>
      </dgm:prSet>
      <dgm:spPr/>
    </dgm:pt>
    <dgm:pt modelId="{DF9D9369-8E61-415C-A78C-29389AFAA2E0}" type="pres">
      <dgm:prSet presAssocID="{0F4804ED-1A00-4A39-8BD3-D1162386AF83}" presName="Triangle" presStyleLbl="alignNode1" presStyleIdx="9" presStyleCnt="11"/>
      <dgm:spPr>
        <a:solidFill>
          <a:srgbClr val="013B56"/>
        </a:solidFill>
        <a:ln>
          <a:solidFill>
            <a:srgbClr val="013B56"/>
          </a:solidFill>
        </a:ln>
      </dgm:spPr>
    </dgm:pt>
    <dgm:pt modelId="{62C6288B-7319-4CA1-A494-E588F5B8599F}" type="pres">
      <dgm:prSet presAssocID="{553F586C-E6F5-4BAA-BBD6-62B3B0BF64A9}" presName="sibTrans" presStyleCnt="0"/>
      <dgm:spPr/>
    </dgm:pt>
    <dgm:pt modelId="{E4F94BE9-203B-4DC3-9B5B-40F243C80188}" type="pres">
      <dgm:prSet presAssocID="{553F586C-E6F5-4BAA-BBD6-62B3B0BF64A9}" presName="space" presStyleCnt="0"/>
      <dgm:spPr/>
    </dgm:pt>
    <dgm:pt modelId="{AEBAB64B-AEF2-449A-9917-9967F21892EF}" type="pres">
      <dgm:prSet presAssocID="{017D9FB1-189A-45BD-88AF-DA71484EA777}" presName="composite" presStyleCnt="0"/>
      <dgm:spPr/>
    </dgm:pt>
    <dgm:pt modelId="{B7B1D7AF-7856-4190-81B6-5565A208A05F}" type="pres">
      <dgm:prSet presAssocID="{017D9FB1-189A-45BD-88AF-DA71484EA777}" presName="LShape" presStyleLbl="alignNode1" presStyleIdx="10" presStyleCnt="11"/>
      <dgm:spPr>
        <a:solidFill>
          <a:srgbClr val="003C71"/>
        </a:solidFill>
        <a:ln>
          <a:solidFill>
            <a:srgbClr val="013B56"/>
          </a:solidFill>
        </a:ln>
      </dgm:spPr>
    </dgm:pt>
    <dgm:pt modelId="{B814CD52-55E1-4260-B7DB-15A447265BCE}" type="pres">
      <dgm:prSet presAssocID="{017D9FB1-189A-45BD-88AF-DA71484EA777}" presName="ParentText" presStyleLbl="revTx" presStyleIdx="5" presStyleCnt="6">
        <dgm:presLayoutVars>
          <dgm:chMax val="0"/>
          <dgm:chPref val="0"/>
          <dgm:bulletEnabled val="1"/>
        </dgm:presLayoutVars>
      </dgm:prSet>
      <dgm:spPr/>
    </dgm:pt>
  </dgm:ptLst>
  <dgm:cxnLst>
    <dgm:cxn modelId="{C0636500-492E-4787-A582-F0D01AE8614B}" type="presOf" srcId="{76C74DC1-2C3F-4569-B272-1F5BE6060D6F}" destId="{8A79A1DE-C537-4A6D-B44F-822007F27F76}" srcOrd="0" destOrd="0" presId="urn:microsoft.com/office/officeart/2009/3/layout/StepUpProcess"/>
    <dgm:cxn modelId="{301E1C27-678F-44F3-8441-8CA9B065252E}" srcId="{120F157C-B81A-45B9-9D0C-0F5960DC2056}" destId="{76C74DC1-2C3F-4569-B272-1F5BE6060D6F}" srcOrd="3" destOrd="0" parTransId="{BE3614D0-EBF4-46A4-9ADF-F841E68B1A3B}" sibTransId="{9A7533CE-30F3-4C9D-9481-62D66580CC90}"/>
    <dgm:cxn modelId="{C68FBD4A-C6B8-4D21-BCB9-C054FAAFD974}" type="presOf" srcId="{017D9FB1-189A-45BD-88AF-DA71484EA777}" destId="{B814CD52-55E1-4260-B7DB-15A447265BCE}" srcOrd="0" destOrd="0" presId="urn:microsoft.com/office/officeart/2009/3/layout/StepUpProcess"/>
    <dgm:cxn modelId="{12C8D47B-F269-4323-AE0B-E56D07A4EF0C}" type="presOf" srcId="{0F4804ED-1A00-4A39-8BD3-D1162386AF83}" destId="{FD00E7BE-B5C4-42DC-8EB5-E73AE8E2583A}" srcOrd="0" destOrd="0" presId="urn:microsoft.com/office/officeart/2009/3/layout/StepUpProcess"/>
    <dgm:cxn modelId="{BF3BCD80-F7E0-4BEB-B9BD-88B68B46A7F8}" srcId="{120F157C-B81A-45B9-9D0C-0F5960DC2056}" destId="{017D9FB1-189A-45BD-88AF-DA71484EA777}" srcOrd="5" destOrd="0" parTransId="{85826DAD-6BBF-4200-85F0-F36A1788977E}" sibTransId="{13D43B7C-32F8-42F6-982A-E978A2C253CD}"/>
    <dgm:cxn modelId="{CA035E84-5DBD-4B2B-845D-8128C6D62214}" srcId="{120F157C-B81A-45B9-9D0C-0F5960DC2056}" destId="{4EE7F904-D618-4AD7-BBD1-E26794AF410F}" srcOrd="0" destOrd="0" parTransId="{874330AD-1184-4828-BA60-EC4FE3038F44}" sibTransId="{B0549E77-6124-4A9A-BA3B-079DCA32ECD9}"/>
    <dgm:cxn modelId="{81AF908B-99ED-446E-8198-83E2B4D295C2}" type="presOf" srcId="{F290427B-94B9-4590-8B9F-5474CCD580EA}" destId="{E992027E-D3EF-4A58-A709-9830DCC05360}" srcOrd="0" destOrd="0" presId="urn:microsoft.com/office/officeart/2009/3/layout/StepUpProcess"/>
    <dgm:cxn modelId="{2E6A9DB5-DB27-47B0-8BF4-47727BC71BFF}" type="presOf" srcId="{3208794D-9E1E-43A7-918B-F73718F7BDC7}" destId="{132AF08F-F919-458F-9EB1-CE51F36C6FA3}" srcOrd="0" destOrd="0" presId="urn:microsoft.com/office/officeart/2009/3/layout/StepUpProcess"/>
    <dgm:cxn modelId="{B60AEABA-D141-4D1F-B405-654A8F71819D}" srcId="{120F157C-B81A-45B9-9D0C-0F5960DC2056}" destId="{0F4804ED-1A00-4A39-8BD3-D1162386AF83}" srcOrd="4" destOrd="0" parTransId="{C811C671-CAF3-4052-B040-2C025970BB10}" sibTransId="{553F586C-E6F5-4BAA-BBD6-62B3B0BF64A9}"/>
    <dgm:cxn modelId="{A9CDFFBD-7F50-4386-AFF0-B2E0F96A0E4C}" srcId="{120F157C-B81A-45B9-9D0C-0F5960DC2056}" destId="{3208794D-9E1E-43A7-918B-F73718F7BDC7}" srcOrd="1" destOrd="0" parTransId="{AFB4ADF9-41C5-40F6-A535-5771A79E02B7}" sibTransId="{37EEEC63-115B-44B6-8908-6F02B9471678}"/>
    <dgm:cxn modelId="{39E213BE-215E-4445-8156-65B1AC1E4415}" srcId="{120F157C-B81A-45B9-9D0C-0F5960DC2056}" destId="{F290427B-94B9-4590-8B9F-5474CCD580EA}" srcOrd="2" destOrd="0" parTransId="{C67098CD-AF40-483F-9535-75CA4C106E00}" sibTransId="{7B0E07B7-EE3D-4FCE-AD33-953BB5D5AA92}"/>
    <dgm:cxn modelId="{25195BE4-A735-4173-A9F6-CCD461B23709}" type="presOf" srcId="{120F157C-B81A-45B9-9D0C-0F5960DC2056}" destId="{89B1D0A2-9E83-419C-A2F1-B2887221FD9A}" srcOrd="0" destOrd="0" presId="urn:microsoft.com/office/officeart/2009/3/layout/StepUpProcess"/>
    <dgm:cxn modelId="{B4B2DBF3-726A-4664-9F07-E5447748060B}" type="presOf" srcId="{4EE7F904-D618-4AD7-BBD1-E26794AF410F}" destId="{FF0BB53A-77CD-4F77-AC30-D1881EB2DD0D}" srcOrd="0" destOrd="0" presId="urn:microsoft.com/office/officeart/2009/3/layout/StepUpProcess"/>
    <dgm:cxn modelId="{C4FA65E4-8F06-4913-84B8-F9F6208BFC4F}" type="presParOf" srcId="{89B1D0A2-9E83-419C-A2F1-B2887221FD9A}" destId="{B5754B62-5470-4D60-A96A-A9C69DF3FFBA}" srcOrd="0" destOrd="0" presId="urn:microsoft.com/office/officeart/2009/3/layout/StepUpProcess"/>
    <dgm:cxn modelId="{7CBCEFF2-A2B9-407C-8CA8-5767062EA2A2}" type="presParOf" srcId="{B5754B62-5470-4D60-A96A-A9C69DF3FFBA}" destId="{53F3F7B0-1ACB-4538-B54E-292315BEFA81}" srcOrd="0" destOrd="0" presId="urn:microsoft.com/office/officeart/2009/3/layout/StepUpProcess"/>
    <dgm:cxn modelId="{2D496B9F-4F11-48DA-A274-498D4F8A1BDA}" type="presParOf" srcId="{B5754B62-5470-4D60-A96A-A9C69DF3FFBA}" destId="{FF0BB53A-77CD-4F77-AC30-D1881EB2DD0D}" srcOrd="1" destOrd="0" presId="urn:microsoft.com/office/officeart/2009/3/layout/StepUpProcess"/>
    <dgm:cxn modelId="{12643262-85B4-4395-B60B-C3F57C017634}" type="presParOf" srcId="{B5754B62-5470-4D60-A96A-A9C69DF3FFBA}" destId="{05F2E448-1AF7-41F7-83EB-C57AB1616AB7}" srcOrd="2" destOrd="0" presId="urn:microsoft.com/office/officeart/2009/3/layout/StepUpProcess"/>
    <dgm:cxn modelId="{DC375DF0-258D-42A0-8374-075307893C92}" type="presParOf" srcId="{89B1D0A2-9E83-419C-A2F1-B2887221FD9A}" destId="{AA830E19-703E-487B-A389-34DB68812789}" srcOrd="1" destOrd="0" presId="urn:microsoft.com/office/officeart/2009/3/layout/StepUpProcess"/>
    <dgm:cxn modelId="{4C4F7753-B3A6-4FFB-82A9-0FE94AA76E6F}" type="presParOf" srcId="{AA830E19-703E-487B-A389-34DB68812789}" destId="{509204DE-12FA-4018-8F80-5349662BA0A9}" srcOrd="0" destOrd="0" presId="urn:microsoft.com/office/officeart/2009/3/layout/StepUpProcess"/>
    <dgm:cxn modelId="{B72B9C76-355E-476A-9810-3D7086D94F06}" type="presParOf" srcId="{89B1D0A2-9E83-419C-A2F1-B2887221FD9A}" destId="{37CD9FCD-8A7A-4E3E-B863-C8717AB51630}" srcOrd="2" destOrd="0" presId="urn:microsoft.com/office/officeart/2009/3/layout/StepUpProcess"/>
    <dgm:cxn modelId="{0F3C33DD-C7A9-4B2D-AFB4-7FFB202846E2}" type="presParOf" srcId="{37CD9FCD-8A7A-4E3E-B863-C8717AB51630}" destId="{19D0DEBC-5CE9-4E28-8517-E77601C4063E}" srcOrd="0" destOrd="0" presId="urn:microsoft.com/office/officeart/2009/3/layout/StepUpProcess"/>
    <dgm:cxn modelId="{2AD0974C-52CC-4A7F-BEDE-FDE4FE2DE0FB}" type="presParOf" srcId="{37CD9FCD-8A7A-4E3E-B863-C8717AB51630}" destId="{132AF08F-F919-458F-9EB1-CE51F36C6FA3}" srcOrd="1" destOrd="0" presId="urn:microsoft.com/office/officeart/2009/3/layout/StepUpProcess"/>
    <dgm:cxn modelId="{3FFA83A0-D993-4C65-971A-E15CBC0AA394}" type="presParOf" srcId="{37CD9FCD-8A7A-4E3E-B863-C8717AB51630}" destId="{CD9D4159-E308-443C-AA73-8566420B5CDF}" srcOrd="2" destOrd="0" presId="urn:microsoft.com/office/officeart/2009/3/layout/StepUpProcess"/>
    <dgm:cxn modelId="{A038B9B2-5675-4834-839E-BE7838E4C675}" type="presParOf" srcId="{89B1D0A2-9E83-419C-A2F1-B2887221FD9A}" destId="{D12604DC-8407-462D-B070-3D59310C5A9F}" srcOrd="3" destOrd="0" presId="urn:microsoft.com/office/officeart/2009/3/layout/StepUpProcess"/>
    <dgm:cxn modelId="{8EF1DC54-B46E-4B3E-B586-342CA2279D7B}" type="presParOf" srcId="{D12604DC-8407-462D-B070-3D59310C5A9F}" destId="{F360C116-4412-4DEF-B110-5C62DAF8B172}" srcOrd="0" destOrd="0" presId="urn:microsoft.com/office/officeart/2009/3/layout/StepUpProcess"/>
    <dgm:cxn modelId="{0BF14778-1EDF-4DA3-9941-34B951B7D63B}" type="presParOf" srcId="{89B1D0A2-9E83-419C-A2F1-B2887221FD9A}" destId="{EA9A067D-99C9-4CDF-A888-8B96930DB457}" srcOrd="4" destOrd="0" presId="urn:microsoft.com/office/officeart/2009/3/layout/StepUpProcess"/>
    <dgm:cxn modelId="{EC5E8BF4-7F90-4BAE-A629-65295AE144CD}" type="presParOf" srcId="{EA9A067D-99C9-4CDF-A888-8B96930DB457}" destId="{B45177C7-3238-45C3-A4EC-2DB52B5EB1FA}" srcOrd="0" destOrd="0" presId="urn:microsoft.com/office/officeart/2009/3/layout/StepUpProcess"/>
    <dgm:cxn modelId="{ADD76444-2C02-4EB8-8400-43B08ABCB58D}" type="presParOf" srcId="{EA9A067D-99C9-4CDF-A888-8B96930DB457}" destId="{E992027E-D3EF-4A58-A709-9830DCC05360}" srcOrd="1" destOrd="0" presId="urn:microsoft.com/office/officeart/2009/3/layout/StepUpProcess"/>
    <dgm:cxn modelId="{CFF316BA-2786-4478-831E-399BA54F9C5C}" type="presParOf" srcId="{EA9A067D-99C9-4CDF-A888-8B96930DB457}" destId="{9CC60528-02A7-4F15-B6B8-B71064C51273}" srcOrd="2" destOrd="0" presId="urn:microsoft.com/office/officeart/2009/3/layout/StepUpProcess"/>
    <dgm:cxn modelId="{B5C70D66-6246-4373-8932-77CB5000213C}" type="presParOf" srcId="{89B1D0A2-9E83-419C-A2F1-B2887221FD9A}" destId="{9EB9A19A-4AF5-4EDB-9395-3691FF1E2A30}" srcOrd="5" destOrd="0" presId="urn:microsoft.com/office/officeart/2009/3/layout/StepUpProcess"/>
    <dgm:cxn modelId="{706047A6-BC5D-41FB-9D03-3E3606A27ECF}" type="presParOf" srcId="{9EB9A19A-4AF5-4EDB-9395-3691FF1E2A30}" destId="{489BB55D-6301-4B0E-BB3C-FFC0326C2D8B}" srcOrd="0" destOrd="0" presId="urn:microsoft.com/office/officeart/2009/3/layout/StepUpProcess"/>
    <dgm:cxn modelId="{16F9140F-6D35-444A-AA44-1336C6F36FDF}" type="presParOf" srcId="{89B1D0A2-9E83-419C-A2F1-B2887221FD9A}" destId="{A2F70399-C498-4BAB-B4BA-A0D67AD2C5E5}" srcOrd="6" destOrd="0" presId="urn:microsoft.com/office/officeart/2009/3/layout/StepUpProcess"/>
    <dgm:cxn modelId="{56A6F715-6177-40A4-8800-A791527FAF83}" type="presParOf" srcId="{A2F70399-C498-4BAB-B4BA-A0D67AD2C5E5}" destId="{25C36002-9D86-4C92-81AA-15481EBE5722}" srcOrd="0" destOrd="0" presId="urn:microsoft.com/office/officeart/2009/3/layout/StepUpProcess"/>
    <dgm:cxn modelId="{72244A67-70F1-4495-858C-EBDEDEBDE3E0}" type="presParOf" srcId="{A2F70399-C498-4BAB-B4BA-A0D67AD2C5E5}" destId="{8A79A1DE-C537-4A6D-B44F-822007F27F76}" srcOrd="1" destOrd="0" presId="urn:microsoft.com/office/officeart/2009/3/layout/StepUpProcess"/>
    <dgm:cxn modelId="{C580D797-13E9-4BEC-BB39-2D2BD114ED5A}" type="presParOf" srcId="{A2F70399-C498-4BAB-B4BA-A0D67AD2C5E5}" destId="{4BB56F19-083F-48BA-9128-B4E5D300AD22}" srcOrd="2" destOrd="0" presId="urn:microsoft.com/office/officeart/2009/3/layout/StepUpProcess"/>
    <dgm:cxn modelId="{5F5CD340-D272-42E5-8AF1-577B156923B5}" type="presParOf" srcId="{89B1D0A2-9E83-419C-A2F1-B2887221FD9A}" destId="{5FBD7CDF-65D2-4188-8B48-A3870A0D817F}" srcOrd="7" destOrd="0" presId="urn:microsoft.com/office/officeart/2009/3/layout/StepUpProcess"/>
    <dgm:cxn modelId="{ED2CF1AB-F935-476E-94FC-D9691223AA45}" type="presParOf" srcId="{5FBD7CDF-65D2-4188-8B48-A3870A0D817F}" destId="{D90C00E0-395B-4B05-B54D-032784CC5936}" srcOrd="0" destOrd="0" presId="urn:microsoft.com/office/officeart/2009/3/layout/StepUpProcess"/>
    <dgm:cxn modelId="{EC7E9E2D-2918-424A-951A-ABA5786FA388}" type="presParOf" srcId="{89B1D0A2-9E83-419C-A2F1-B2887221FD9A}" destId="{160DA674-F8A8-42F1-BBB1-0F4333BE7B69}" srcOrd="8" destOrd="0" presId="urn:microsoft.com/office/officeart/2009/3/layout/StepUpProcess"/>
    <dgm:cxn modelId="{1101D000-F34F-41AB-BD7B-27061AB752AA}" type="presParOf" srcId="{160DA674-F8A8-42F1-BBB1-0F4333BE7B69}" destId="{245EF7D9-5327-4215-AA37-5D48B77450AB}" srcOrd="0" destOrd="0" presId="urn:microsoft.com/office/officeart/2009/3/layout/StepUpProcess"/>
    <dgm:cxn modelId="{4827E0BE-BAAF-4BB3-BB45-602A2FDD5186}" type="presParOf" srcId="{160DA674-F8A8-42F1-BBB1-0F4333BE7B69}" destId="{FD00E7BE-B5C4-42DC-8EB5-E73AE8E2583A}" srcOrd="1" destOrd="0" presId="urn:microsoft.com/office/officeart/2009/3/layout/StepUpProcess"/>
    <dgm:cxn modelId="{2865B979-71DB-44DE-A358-61E7F765F687}" type="presParOf" srcId="{160DA674-F8A8-42F1-BBB1-0F4333BE7B69}" destId="{DF9D9369-8E61-415C-A78C-29389AFAA2E0}" srcOrd="2" destOrd="0" presId="urn:microsoft.com/office/officeart/2009/3/layout/StepUpProcess"/>
    <dgm:cxn modelId="{7D19A66A-0A5C-4B36-A375-F76072E2CEBE}" type="presParOf" srcId="{89B1D0A2-9E83-419C-A2F1-B2887221FD9A}" destId="{62C6288B-7319-4CA1-A494-E588F5B8599F}" srcOrd="9" destOrd="0" presId="urn:microsoft.com/office/officeart/2009/3/layout/StepUpProcess"/>
    <dgm:cxn modelId="{736D63ED-AD1D-4CBF-AFBF-4F262B4E9352}" type="presParOf" srcId="{62C6288B-7319-4CA1-A494-E588F5B8599F}" destId="{E4F94BE9-203B-4DC3-9B5B-40F243C80188}" srcOrd="0" destOrd="0" presId="urn:microsoft.com/office/officeart/2009/3/layout/StepUpProcess"/>
    <dgm:cxn modelId="{09790588-750A-49CA-9EBC-44D944A2DB57}" type="presParOf" srcId="{89B1D0A2-9E83-419C-A2F1-B2887221FD9A}" destId="{AEBAB64B-AEF2-449A-9917-9967F21892EF}" srcOrd="10" destOrd="0" presId="urn:microsoft.com/office/officeart/2009/3/layout/StepUpProcess"/>
    <dgm:cxn modelId="{B73F6597-D092-48F7-9551-C85D7D433996}" type="presParOf" srcId="{AEBAB64B-AEF2-449A-9917-9967F21892EF}" destId="{B7B1D7AF-7856-4190-81B6-5565A208A05F}" srcOrd="0" destOrd="0" presId="urn:microsoft.com/office/officeart/2009/3/layout/StepUpProcess"/>
    <dgm:cxn modelId="{0713EF78-CB86-42A2-9489-BC26F3A9D0CE}" type="presParOf" srcId="{AEBAB64B-AEF2-449A-9917-9967F21892EF}" destId="{B814CD52-55E1-4260-B7DB-15A447265BCE}" srcOrd="1" destOrd="0" presId="urn:microsoft.com/office/officeart/2009/3/layout/StepUpProcess"/>
  </dgm:cxnLst>
  <dgm:bg>
    <a:effectLst>
      <a:glow rad="63500">
        <a:schemeClr val="accent3">
          <a:satMod val="175000"/>
          <a:alpha val="40000"/>
        </a:schemeClr>
      </a:glow>
    </a:effect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20F157C-B81A-45B9-9D0C-0F5960DC2056}" type="doc">
      <dgm:prSet loTypeId="urn:microsoft.com/office/officeart/2009/3/layout/StepUpProcess" loCatId="process" qsTypeId="urn:microsoft.com/office/officeart/2005/8/quickstyle/simple1" qsCatId="simple" csTypeId="urn:microsoft.com/office/officeart/2005/8/colors/colorful3" csCatId="colorful" phldr="1"/>
      <dgm:spPr/>
      <dgm:t>
        <a:bodyPr/>
        <a:lstStyle/>
        <a:p>
          <a:endParaRPr lang="en-US"/>
        </a:p>
      </dgm:t>
    </dgm:pt>
    <dgm:pt modelId="{4EE7F904-D618-4AD7-BBD1-E26794AF410F}">
      <dgm:prSet phldrT="[Text]" custT="1"/>
      <dgm:spPr/>
      <dgm:t>
        <a:bodyPr/>
        <a:lstStyle/>
        <a:p>
          <a:r>
            <a:rPr lang="en-US" sz="1600" b="1" dirty="0">
              <a:solidFill>
                <a:schemeClr val="bg1"/>
              </a:solidFill>
              <a:latin typeface="+mn-lt"/>
              <a:cs typeface="Calibri Light" panose="020F0302020204030204" pitchFamily="34" charset="0"/>
            </a:rPr>
            <a:t>FACA-ALL-049-B</a:t>
          </a:r>
        </a:p>
      </dgm:t>
    </dgm:pt>
    <dgm:pt modelId="{874330AD-1184-4828-BA60-EC4FE3038F44}" type="parTrans" cxnId="{CA035E84-5DBD-4B2B-845D-8128C6D62214}">
      <dgm:prSet/>
      <dgm:spPr/>
      <dgm:t>
        <a:bodyPr/>
        <a:lstStyle/>
        <a:p>
          <a:endParaRPr lang="en-US" sz="1600">
            <a:latin typeface="+mn-lt"/>
          </a:endParaRPr>
        </a:p>
      </dgm:t>
    </dgm:pt>
    <dgm:pt modelId="{B0549E77-6124-4A9A-BA3B-079DCA32ECD9}" type="sibTrans" cxnId="{CA035E84-5DBD-4B2B-845D-8128C6D62214}">
      <dgm:prSet/>
      <dgm:spPr/>
      <dgm:t>
        <a:bodyPr/>
        <a:lstStyle/>
        <a:p>
          <a:endParaRPr lang="en-US" sz="1600">
            <a:latin typeface="+mn-lt"/>
          </a:endParaRPr>
        </a:p>
      </dgm:t>
    </dgm:pt>
    <dgm:pt modelId="{3208794D-9E1E-43A7-918B-F73718F7BDC7}">
      <dgm:prSet phldrT="[Text]" custT="1"/>
      <dgm:spPr/>
      <dgm:t>
        <a:bodyPr/>
        <a:lstStyle/>
        <a:p>
          <a:r>
            <a:rPr lang="en-US" sz="1600" b="1">
              <a:solidFill>
                <a:schemeClr val="bg1"/>
              </a:solidFill>
              <a:latin typeface="+mn-lt"/>
              <a:cs typeface="Calibri Light" panose="020F0302020204030204" pitchFamily="34" charset="0"/>
            </a:rPr>
            <a:t>DHSA-TT-100-A</a:t>
          </a:r>
          <a:endParaRPr lang="en-US" sz="1600" b="1" dirty="0">
            <a:solidFill>
              <a:schemeClr val="bg1"/>
            </a:solidFill>
            <a:latin typeface="+mn-lt"/>
            <a:cs typeface="Calibri Light" panose="020F0302020204030204" pitchFamily="34" charset="0"/>
          </a:endParaRPr>
        </a:p>
      </dgm:t>
    </dgm:pt>
    <dgm:pt modelId="{AFB4ADF9-41C5-40F6-A535-5771A79E02B7}" type="parTrans" cxnId="{A9CDFFBD-7F50-4386-AFF0-B2E0F96A0E4C}">
      <dgm:prSet/>
      <dgm:spPr/>
      <dgm:t>
        <a:bodyPr/>
        <a:lstStyle/>
        <a:p>
          <a:endParaRPr lang="en-US" sz="1600">
            <a:latin typeface="+mn-lt"/>
          </a:endParaRPr>
        </a:p>
      </dgm:t>
    </dgm:pt>
    <dgm:pt modelId="{37EEEC63-115B-44B6-8908-6F02B9471678}" type="sibTrans" cxnId="{A9CDFFBD-7F50-4386-AFF0-B2E0F96A0E4C}">
      <dgm:prSet/>
      <dgm:spPr/>
      <dgm:t>
        <a:bodyPr/>
        <a:lstStyle/>
        <a:p>
          <a:endParaRPr lang="en-US" sz="1600">
            <a:latin typeface="+mn-lt"/>
          </a:endParaRPr>
        </a:p>
      </dgm:t>
    </dgm:pt>
    <dgm:pt modelId="{F290427B-94B9-4590-8B9F-5474CCD580EA}">
      <dgm:prSet phldrT="[Text]" custT="1"/>
      <dgm:spPr/>
      <dgm:t>
        <a:bodyPr/>
        <a:lstStyle/>
        <a:p>
          <a:r>
            <a:rPr lang="en-US" sz="1600" b="1">
              <a:solidFill>
                <a:schemeClr val="bg1"/>
              </a:solidFill>
              <a:latin typeface="+mn-lt"/>
              <a:cs typeface="Calibri Light" panose="020F0302020204030204" pitchFamily="34" charset="0"/>
            </a:rPr>
            <a:t>DHSA-TT-150-A</a:t>
          </a:r>
          <a:endParaRPr lang="en-US" sz="1600" b="1" dirty="0">
            <a:solidFill>
              <a:schemeClr val="bg1"/>
            </a:solidFill>
            <a:latin typeface="+mn-lt"/>
            <a:cs typeface="Calibri Light" panose="020F0302020204030204" pitchFamily="34" charset="0"/>
          </a:endParaRPr>
        </a:p>
      </dgm:t>
    </dgm:pt>
    <dgm:pt modelId="{C67098CD-AF40-483F-9535-75CA4C106E00}" type="parTrans" cxnId="{39E213BE-215E-4445-8156-65B1AC1E4415}">
      <dgm:prSet/>
      <dgm:spPr/>
      <dgm:t>
        <a:bodyPr/>
        <a:lstStyle/>
        <a:p>
          <a:endParaRPr lang="en-US" sz="1600">
            <a:latin typeface="+mn-lt"/>
          </a:endParaRPr>
        </a:p>
      </dgm:t>
    </dgm:pt>
    <dgm:pt modelId="{7B0E07B7-EE3D-4FCE-AD33-953BB5D5AA92}" type="sibTrans" cxnId="{39E213BE-215E-4445-8156-65B1AC1E4415}">
      <dgm:prSet/>
      <dgm:spPr/>
      <dgm:t>
        <a:bodyPr/>
        <a:lstStyle/>
        <a:p>
          <a:endParaRPr lang="en-US" sz="1600">
            <a:latin typeface="+mn-lt"/>
          </a:endParaRPr>
        </a:p>
      </dgm:t>
    </dgm:pt>
    <dgm:pt modelId="{76C74DC1-2C3F-4569-B272-1F5BE6060D6F}">
      <dgm:prSet phldrT="[Text]" custT="1"/>
      <dgm:spPr/>
      <dgm:t>
        <a:bodyPr/>
        <a:lstStyle/>
        <a:p>
          <a:r>
            <a:rPr lang="en-US" sz="1600" b="1">
              <a:solidFill>
                <a:schemeClr val="bg1"/>
              </a:solidFill>
              <a:latin typeface="+mn-lt"/>
              <a:cs typeface="Calibri Light" panose="020F0302020204030204" pitchFamily="34" charset="0"/>
            </a:rPr>
            <a:t>DHSA-TT-200-A</a:t>
          </a:r>
          <a:endParaRPr lang="en-US" sz="1600" b="1" dirty="0">
            <a:solidFill>
              <a:schemeClr val="bg1"/>
            </a:solidFill>
            <a:latin typeface="+mn-lt"/>
            <a:cs typeface="Calibri Light" panose="020F0302020204030204" pitchFamily="34" charset="0"/>
          </a:endParaRPr>
        </a:p>
      </dgm:t>
    </dgm:pt>
    <dgm:pt modelId="{BE3614D0-EBF4-46A4-9ADF-F841E68B1A3B}" type="parTrans" cxnId="{301E1C27-678F-44F3-8441-8CA9B065252E}">
      <dgm:prSet/>
      <dgm:spPr/>
      <dgm:t>
        <a:bodyPr/>
        <a:lstStyle/>
        <a:p>
          <a:endParaRPr lang="en-US" sz="1600">
            <a:latin typeface="+mn-lt"/>
          </a:endParaRPr>
        </a:p>
      </dgm:t>
    </dgm:pt>
    <dgm:pt modelId="{9A7533CE-30F3-4C9D-9481-62D66580CC90}" type="sibTrans" cxnId="{301E1C27-678F-44F3-8441-8CA9B065252E}">
      <dgm:prSet/>
      <dgm:spPr/>
      <dgm:t>
        <a:bodyPr/>
        <a:lstStyle/>
        <a:p>
          <a:endParaRPr lang="en-US" sz="1600">
            <a:latin typeface="+mn-lt"/>
          </a:endParaRPr>
        </a:p>
      </dgm:t>
    </dgm:pt>
    <dgm:pt modelId="{0F4804ED-1A00-4A39-8BD3-D1162386AF83}">
      <dgm:prSet phldrT="[Text]" custT="1"/>
      <dgm:spPr/>
      <dgm:t>
        <a:bodyPr/>
        <a:lstStyle/>
        <a:p>
          <a:r>
            <a:rPr lang="en-US" sz="1600" b="1">
              <a:solidFill>
                <a:schemeClr val="bg1"/>
              </a:solidFill>
              <a:latin typeface="+mn-lt"/>
              <a:cs typeface="Calibri Light" panose="020F0302020204030204" pitchFamily="34" charset="0"/>
            </a:rPr>
            <a:t>DHSA-TT-201-A</a:t>
          </a:r>
          <a:endParaRPr lang="en-US" sz="1600" b="1" dirty="0">
            <a:solidFill>
              <a:schemeClr val="bg1"/>
            </a:solidFill>
            <a:latin typeface="+mn-lt"/>
            <a:cs typeface="Calibri Light" panose="020F0302020204030204" pitchFamily="34" charset="0"/>
          </a:endParaRPr>
        </a:p>
      </dgm:t>
    </dgm:pt>
    <dgm:pt modelId="{C811C671-CAF3-4052-B040-2C025970BB10}" type="parTrans" cxnId="{B60AEABA-D141-4D1F-B405-654A8F71819D}">
      <dgm:prSet/>
      <dgm:spPr/>
      <dgm:t>
        <a:bodyPr/>
        <a:lstStyle/>
        <a:p>
          <a:endParaRPr lang="en-US" sz="1600">
            <a:latin typeface="+mn-lt"/>
          </a:endParaRPr>
        </a:p>
      </dgm:t>
    </dgm:pt>
    <dgm:pt modelId="{553F586C-E6F5-4BAA-BBD6-62B3B0BF64A9}" type="sibTrans" cxnId="{B60AEABA-D141-4D1F-B405-654A8F71819D}">
      <dgm:prSet/>
      <dgm:spPr/>
      <dgm:t>
        <a:bodyPr/>
        <a:lstStyle/>
        <a:p>
          <a:endParaRPr lang="en-US" sz="1600">
            <a:latin typeface="+mn-lt"/>
          </a:endParaRPr>
        </a:p>
      </dgm:t>
    </dgm:pt>
    <dgm:pt modelId="{017D9FB1-189A-45BD-88AF-DA71484EA777}">
      <dgm:prSet phldrT="[Text]" custT="1"/>
      <dgm:spPr/>
      <dgm:t>
        <a:bodyPr/>
        <a:lstStyle/>
        <a:p>
          <a:r>
            <a:rPr lang="en-US" sz="1600" b="1" dirty="0">
              <a:solidFill>
                <a:schemeClr val="bg1"/>
              </a:solidFill>
              <a:latin typeface="+mn-lt"/>
              <a:cs typeface="Calibri Light" panose="020F0302020204030204" pitchFamily="34" charset="0"/>
            </a:rPr>
            <a:t>DHSA-TT-202-A</a:t>
          </a:r>
        </a:p>
      </dgm:t>
    </dgm:pt>
    <dgm:pt modelId="{85826DAD-6BBF-4200-85F0-F36A1788977E}" type="parTrans" cxnId="{BF3BCD80-F7E0-4BEB-B9BD-88B68B46A7F8}">
      <dgm:prSet/>
      <dgm:spPr/>
      <dgm:t>
        <a:bodyPr/>
        <a:lstStyle/>
        <a:p>
          <a:endParaRPr lang="en-US" sz="1600">
            <a:latin typeface="+mn-lt"/>
          </a:endParaRPr>
        </a:p>
      </dgm:t>
    </dgm:pt>
    <dgm:pt modelId="{13D43B7C-32F8-42F6-982A-E978A2C253CD}" type="sibTrans" cxnId="{BF3BCD80-F7E0-4BEB-B9BD-88B68B46A7F8}">
      <dgm:prSet/>
      <dgm:spPr/>
      <dgm:t>
        <a:bodyPr/>
        <a:lstStyle/>
        <a:p>
          <a:endParaRPr lang="en-US" sz="1600">
            <a:latin typeface="+mn-lt"/>
          </a:endParaRPr>
        </a:p>
      </dgm:t>
    </dgm:pt>
    <dgm:pt modelId="{89B1D0A2-9E83-419C-A2F1-B2887221FD9A}" type="pres">
      <dgm:prSet presAssocID="{120F157C-B81A-45B9-9D0C-0F5960DC2056}" presName="rootnode" presStyleCnt="0">
        <dgm:presLayoutVars>
          <dgm:chMax/>
          <dgm:chPref/>
          <dgm:dir/>
          <dgm:animLvl val="lvl"/>
        </dgm:presLayoutVars>
      </dgm:prSet>
      <dgm:spPr/>
    </dgm:pt>
    <dgm:pt modelId="{B5754B62-5470-4D60-A96A-A9C69DF3FFBA}" type="pres">
      <dgm:prSet presAssocID="{4EE7F904-D618-4AD7-BBD1-E26794AF410F}" presName="composite" presStyleCnt="0"/>
      <dgm:spPr/>
    </dgm:pt>
    <dgm:pt modelId="{53F3F7B0-1ACB-4538-B54E-292315BEFA81}" type="pres">
      <dgm:prSet presAssocID="{4EE7F904-D618-4AD7-BBD1-E26794AF410F}" presName="LShape" presStyleLbl="alignNode1" presStyleIdx="0" presStyleCnt="11"/>
      <dgm:spPr>
        <a:effectLst/>
      </dgm:spPr>
    </dgm:pt>
    <dgm:pt modelId="{FF0BB53A-77CD-4F77-AC30-D1881EB2DD0D}" type="pres">
      <dgm:prSet presAssocID="{4EE7F904-D618-4AD7-BBD1-E26794AF410F}" presName="ParentText" presStyleLbl="revTx" presStyleIdx="0" presStyleCnt="6">
        <dgm:presLayoutVars>
          <dgm:chMax val="0"/>
          <dgm:chPref val="0"/>
          <dgm:bulletEnabled val="1"/>
        </dgm:presLayoutVars>
      </dgm:prSet>
      <dgm:spPr/>
    </dgm:pt>
    <dgm:pt modelId="{05F2E448-1AF7-41F7-83EB-C57AB1616AB7}" type="pres">
      <dgm:prSet presAssocID="{4EE7F904-D618-4AD7-BBD1-E26794AF410F}" presName="Triangle" presStyleLbl="alignNode1" presStyleIdx="1" presStyleCnt="11"/>
      <dgm:spPr>
        <a:solidFill>
          <a:srgbClr val="386698"/>
        </a:solidFill>
        <a:ln>
          <a:solidFill>
            <a:srgbClr val="386698"/>
          </a:solidFill>
        </a:ln>
      </dgm:spPr>
    </dgm:pt>
    <dgm:pt modelId="{AA830E19-703E-487B-A389-34DB68812789}" type="pres">
      <dgm:prSet presAssocID="{B0549E77-6124-4A9A-BA3B-079DCA32ECD9}" presName="sibTrans" presStyleCnt="0"/>
      <dgm:spPr/>
    </dgm:pt>
    <dgm:pt modelId="{509204DE-12FA-4018-8F80-5349662BA0A9}" type="pres">
      <dgm:prSet presAssocID="{B0549E77-6124-4A9A-BA3B-079DCA32ECD9}" presName="space" presStyleCnt="0"/>
      <dgm:spPr/>
    </dgm:pt>
    <dgm:pt modelId="{37CD9FCD-8A7A-4E3E-B863-C8717AB51630}" type="pres">
      <dgm:prSet presAssocID="{3208794D-9E1E-43A7-918B-F73718F7BDC7}" presName="composite" presStyleCnt="0"/>
      <dgm:spPr/>
    </dgm:pt>
    <dgm:pt modelId="{19D0DEBC-5CE9-4E28-8517-E77601C4063E}" type="pres">
      <dgm:prSet presAssocID="{3208794D-9E1E-43A7-918B-F73718F7BDC7}" presName="LShape" presStyleLbl="alignNode1" presStyleIdx="2" presStyleCnt="11"/>
      <dgm:spPr>
        <a:solidFill>
          <a:srgbClr val="386698"/>
        </a:solidFill>
        <a:ln>
          <a:solidFill>
            <a:srgbClr val="386698"/>
          </a:solidFill>
        </a:ln>
        <a:effectLst>
          <a:glow rad="165100">
            <a:srgbClr val="386698">
              <a:alpha val="40000"/>
            </a:srgbClr>
          </a:glow>
        </a:effectLst>
      </dgm:spPr>
    </dgm:pt>
    <dgm:pt modelId="{132AF08F-F919-458F-9EB1-CE51F36C6FA3}" type="pres">
      <dgm:prSet presAssocID="{3208794D-9E1E-43A7-918B-F73718F7BDC7}" presName="ParentText" presStyleLbl="revTx" presStyleIdx="1" presStyleCnt="6">
        <dgm:presLayoutVars>
          <dgm:chMax val="0"/>
          <dgm:chPref val="0"/>
          <dgm:bulletEnabled val="1"/>
        </dgm:presLayoutVars>
      </dgm:prSet>
      <dgm:spPr/>
    </dgm:pt>
    <dgm:pt modelId="{CD9D4159-E308-443C-AA73-8566420B5CDF}" type="pres">
      <dgm:prSet presAssocID="{3208794D-9E1E-43A7-918B-F73718F7BDC7}" presName="Triangle" presStyleLbl="alignNode1" presStyleIdx="3" presStyleCnt="11"/>
      <dgm:spPr>
        <a:solidFill>
          <a:srgbClr val="8A0000"/>
        </a:solidFill>
        <a:ln>
          <a:solidFill>
            <a:srgbClr val="8A0000"/>
          </a:solidFill>
        </a:ln>
      </dgm:spPr>
    </dgm:pt>
    <dgm:pt modelId="{D12604DC-8407-462D-B070-3D59310C5A9F}" type="pres">
      <dgm:prSet presAssocID="{37EEEC63-115B-44B6-8908-6F02B9471678}" presName="sibTrans" presStyleCnt="0"/>
      <dgm:spPr/>
    </dgm:pt>
    <dgm:pt modelId="{F360C116-4412-4DEF-B110-5C62DAF8B172}" type="pres">
      <dgm:prSet presAssocID="{37EEEC63-115B-44B6-8908-6F02B9471678}" presName="space" presStyleCnt="0"/>
      <dgm:spPr/>
    </dgm:pt>
    <dgm:pt modelId="{EA9A067D-99C9-4CDF-A888-8B96930DB457}" type="pres">
      <dgm:prSet presAssocID="{F290427B-94B9-4590-8B9F-5474CCD580EA}" presName="composite" presStyleCnt="0"/>
      <dgm:spPr/>
    </dgm:pt>
    <dgm:pt modelId="{B45177C7-3238-45C3-A4EC-2DB52B5EB1FA}" type="pres">
      <dgm:prSet presAssocID="{F290427B-94B9-4590-8B9F-5474CCD580EA}" presName="LShape" presStyleLbl="alignNode1" presStyleIdx="4" presStyleCnt="11"/>
      <dgm:spPr>
        <a:solidFill>
          <a:srgbClr val="8A0000"/>
        </a:solidFill>
        <a:ln>
          <a:solidFill>
            <a:srgbClr val="8A0000"/>
          </a:solidFill>
        </a:ln>
      </dgm:spPr>
    </dgm:pt>
    <dgm:pt modelId="{E992027E-D3EF-4A58-A709-9830DCC05360}" type="pres">
      <dgm:prSet presAssocID="{F290427B-94B9-4590-8B9F-5474CCD580EA}" presName="ParentText" presStyleLbl="revTx" presStyleIdx="2" presStyleCnt="6">
        <dgm:presLayoutVars>
          <dgm:chMax val="0"/>
          <dgm:chPref val="0"/>
          <dgm:bulletEnabled val="1"/>
        </dgm:presLayoutVars>
      </dgm:prSet>
      <dgm:spPr/>
    </dgm:pt>
    <dgm:pt modelId="{9CC60528-02A7-4F15-B6B8-B71064C51273}" type="pres">
      <dgm:prSet presAssocID="{F290427B-94B9-4590-8B9F-5474CCD580EA}" presName="Triangle" presStyleLbl="alignNode1" presStyleIdx="5" presStyleCnt="11"/>
      <dgm:spPr>
        <a:solidFill>
          <a:srgbClr val="532F61"/>
        </a:solidFill>
        <a:ln>
          <a:solidFill>
            <a:srgbClr val="532F61"/>
          </a:solidFill>
        </a:ln>
      </dgm:spPr>
    </dgm:pt>
    <dgm:pt modelId="{9EB9A19A-4AF5-4EDB-9395-3691FF1E2A30}" type="pres">
      <dgm:prSet presAssocID="{7B0E07B7-EE3D-4FCE-AD33-953BB5D5AA92}" presName="sibTrans" presStyleCnt="0"/>
      <dgm:spPr/>
    </dgm:pt>
    <dgm:pt modelId="{489BB55D-6301-4B0E-BB3C-FFC0326C2D8B}" type="pres">
      <dgm:prSet presAssocID="{7B0E07B7-EE3D-4FCE-AD33-953BB5D5AA92}" presName="space" presStyleCnt="0"/>
      <dgm:spPr/>
    </dgm:pt>
    <dgm:pt modelId="{A2F70399-C498-4BAB-B4BA-A0D67AD2C5E5}" type="pres">
      <dgm:prSet presAssocID="{76C74DC1-2C3F-4569-B272-1F5BE6060D6F}" presName="composite" presStyleCnt="0"/>
      <dgm:spPr/>
    </dgm:pt>
    <dgm:pt modelId="{25C36002-9D86-4C92-81AA-15481EBE5722}" type="pres">
      <dgm:prSet presAssocID="{76C74DC1-2C3F-4569-B272-1F5BE6060D6F}" presName="LShape" presStyleLbl="alignNode1" presStyleIdx="6" presStyleCnt="11"/>
      <dgm:spPr>
        <a:solidFill>
          <a:srgbClr val="532F61"/>
        </a:solidFill>
        <a:ln>
          <a:solidFill>
            <a:srgbClr val="532F61"/>
          </a:solidFill>
        </a:ln>
      </dgm:spPr>
    </dgm:pt>
    <dgm:pt modelId="{8A79A1DE-C537-4A6D-B44F-822007F27F76}" type="pres">
      <dgm:prSet presAssocID="{76C74DC1-2C3F-4569-B272-1F5BE6060D6F}" presName="ParentText" presStyleLbl="revTx" presStyleIdx="3" presStyleCnt="6">
        <dgm:presLayoutVars>
          <dgm:chMax val="0"/>
          <dgm:chPref val="0"/>
          <dgm:bulletEnabled val="1"/>
        </dgm:presLayoutVars>
      </dgm:prSet>
      <dgm:spPr/>
    </dgm:pt>
    <dgm:pt modelId="{4BB56F19-083F-48BA-9128-B4E5D300AD22}" type="pres">
      <dgm:prSet presAssocID="{76C74DC1-2C3F-4569-B272-1F5BE6060D6F}" presName="Triangle" presStyleLbl="alignNode1" presStyleIdx="7" presStyleCnt="11"/>
      <dgm:spPr>
        <a:solidFill>
          <a:srgbClr val="428178"/>
        </a:solidFill>
        <a:ln>
          <a:solidFill>
            <a:srgbClr val="428178"/>
          </a:solidFill>
        </a:ln>
      </dgm:spPr>
    </dgm:pt>
    <dgm:pt modelId="{5FBD7CDF-65D2-4188-8B48-A3870A0D817F}" type="pres">
      <dgm:prSet presAssocID="{9A7533CE-30F3-4C9D-9481-62D66580CC90}" presName="sibTrans" presStyleCnt="0"/>
      <dgm:spPr/>
    </dgm:pt>
    <dgm:pt modelId="{D90C00E0-395B-4B05-B54D-032784CC5936}" type="pres">
      <dgm:prSet presAssocID="{9A7533CE-30F3-4C9D-9481-62D66580CC90}" presName="space" presStyleCnt="0"/>
      <dgm:spPr/>
    </dgm:pt>
    <dgm:pt modelId="{160DA674-F8A8-42F1-BBB1-0F4333BE7B69}" type="pres">
      <dgm:prSet presAssocID="{0F4804ED-1A00-4A39-8BD3-D1162386AF83}" presName="composite" presStyleCnt="0"/>
      <dgm:spPr/>
    </dgm:pt>
    <dgm:pt modelId="{245EF7D9-5327-4215-AA37-5D48B77450AB}" type="pres">
      <dgm:prSet presAssocID="{0F4804ED-1A00-4A39-8BD3-D1162386AF83}" presName="LShape" presStyleLbl="alignNode1" presStyleIdx="8" presStyleCnt="11"/>
      <dgm:spPr>
        <a:solidFill>
          <a:srgbClr val="428178"/>
        </a:solidFill>
        <a:ln>
          <a:solidFill>
            <a:srgbClr val="428178"/>
          </a:solidFill>
        </a:ln>
      </dgm:spPr>
    </dgm:pt>
    <dgm:pt modelId="{FD00E7BE-B5C4-42DC-8EB5-E73AE8E2583A}" type="pres">
      <dgm:prSet presAssocID="{0F4804ED-1A00-4A39-8BD3-D1162386AF83}" presName="ParentText" presStyleLbl="revTx" presStyleIdx="4" presStyleCnt="6">
        <dgm:presLayoutVars>
          <dgm:chMax val="0"/>
          <dgm:chPref val="0"/>
          <dgm:bulletEnabled val="1"/>
        </dgm:presLayoutVars>
      </dgm:prSet>
      <dgm:spPr/>
    </dgm:pt>
    <dgm:pt modelId="{DF9D9369-8E61-415C-A78C-29389AFAA2E0}" type="pres">
      <dgm:prSet presAssocID="{0F4804ED-1A00-4A39-8BD3-D1162386AF83}" presName="Triangle" presStyleLbl="alignNode1" presStyleIdx="9" presStyleCnt="11"/>
      <dgm:spPr>
        <a:solidFill>
          <a:srgbClr val="013B56"/>
        </a:solidFill>
        <a:ln>
          <a:solidFill>
            <a:srgbClr val="013B56"/>
          </a:solidFill>
        </a:ln>
      </dgm:spPr>
    </dgm:pt>
    <dgm:pt modelId="{62C6288B-7319-4CA1-A494-E588F5B8599F}" type="pres">
      <dgm:prSet presAssocID="{553F586C-E6F5-4BAA-BBD6-62B3B0BF64A9}" presName="sibTrans" presStyleCnt="0"/>
      <dgm:spPr/>
    </dgm:pt>
    <dgm:pt modelId="{E4F94BE9-203B-4DC3-9B5B-40F243C80188}" type="pres">
      <dgm:prSet presAssocID="{553F586C-E6F5-4BAA-BBD6-62B3B0BF64A9}" presName="space" presStyleCnt="0"/>
      <dgm:spPr/>
    </dgm:pt>
    <dgm:pt modelId="{AEBAB64B-AEF2-449A-9917-9967F21892EF}" type="pres">
      <dgm:prSet presAssocID="{017D9FB1-189A-45BD-88AF-DA71484EA777}" presName="composite" presStyleCnt="0"/>
      <dgm:spPr/>
    </dgm:pt>
    <dgm:pt modelId="{B7B1D7AF-7856-4190-81B6-5565A208A05F}" type="pres">
      <dgm:prSet presAssocID="{017D9FB1-189A-45BD-88AF-DA71484EA777}" presName="LShape" presStyleLbl="alignNode1" presStyleIdx="10" presStyleCnt="11"/>
      <dgm:spPr>
        <a:solidFill>
          <a:srgbClr val="003C71"/>
        </a:solidFill>
        <a:ln>
          <a:solidFill>
            <a:srgbClr val="013B56"/>
          </a:solidFill>
        </a:ln>
      </dgm:spPr>
    </dgm:pt>
    <dgm:pt modelId="{B814CD52-55E1-4260-B7DB-15A447265BCE}" type="pres">
      <dgm:prSet presAssocID="{017D9FB1-189A-45BD-88AF-DA71484EA777}" presName="ParentText" presStyleLbl="revTx" presStyleIdx="5" presStyleCnt="6">
        <dgm:presLayoutVars>
          <dgm:chMax val="0"/>
          <dgm:chPref val="0"/>
          <dgm:bulletEnabled val="1"/>
        </dgm:presLayoutVars>
      </dgm:prSet>
      <dgm:spPr/>
    </dgm:pt>
  </dgm:ptLst>
  <dgm:cxnLst>
    <dgm:cxn modelId="{C0636500-492E-4787-A582-F0D01AE8614B}" type="presOf" srcId="{76C74DC1-2C3F-4569-B272-1F5BE6060D6F}" destId="{8A79A1DE-C537-4A6D-B44F-822007F27F76}" srcOrd="0" destOrd="0" presId="urn:microsoft.com/office/officeart/2009/3/layout/StepUpProcess"/>
    <dgm:cxn modelId="{301E1C27-678F-44F3-8441-8CA9B065252E}" srcId="{120F157C-B81A-45B9-9D0C-0F5960DC2056}" destId="{76C74DC1-2C3F-4569-B272-1F5BE6060D6F}" srcOrd="3" destOrd="0" parTransId="{BE3614D0-EBF4-46A4-9ADF-F841E68B1A3B}" sibTransId="{9A7533CE-30F3-4C9D-9481-62D66580CC90}"/>
    <dgm:cxn modelId="{C68FBD4A-C6B8-4D21-BCB9-C054FAAFD974}" type="presOf" srcId="{017D9FB1-189A-45BD-88AF-DA71484EA777}" destId="{B814CD52-55E1-4260-B7DB-15A447265BCE}" srcOrd="0" destOrd="0" presId="urn:microsoft.com/office/officeart/2009/3/layout/StepUpProcess"/>
    <dgm:cxn modelId="{12C8D47B-F269-4323-AE0B-E56D07A4EF0C}" type="presOf" srcId="{0F4804ED-1A00-4A39-8BD3-D1162386AF83}" destId="{FD00E7BE-B5C4-42DC-8EB5-E73AE8E2583A}" srcOrd="0" destOrd="0" presId="urn:microsoft.com/office/officeart/2009/3/layout/StepUpProcess"/>
    <dgm:cxn modelId="{BF3BCD80-F7E0-4BEB-B9BD-88B68B46A7F8}" srcId="{120F157C-B81A-45B9-9D0C-0F5960DC2056}" destId="{017D9FB1-189A-45BD-88AF-DA71484EA777}" srcOrd="5" destOrd="0" parTransId="{85826DAD-6BBF-4200-85F0-F36A1788977E}" sibTransId="{13D43B7C-32F8-42F6-982A-E978A2C253CD}"/>
    <dgm:cxn modelId="{CA035E84-5DBD-4B2B-845D-8128C6D62214}" srcId="{120F157C-B81A-45B9-9D0C-0F5960DC2056}" destId="{4EE7F904-D618-4AD7-BBD1-E26794AF410F}" srcOrd="0" destOrd="0" parTransId="{874330AD-1184-4828-BA60-EC4FE3038F44}" sibTransId="{B0549E77-6124-4A9A-BA3B-079DCA32ECD9}"/>
    <dgm:cxn modelId="{81AF908B-99ED-446E-8198-83E2B4D295C2}" type="presOf" srcId="{F290427B-94B9-4590-8B9F-5474CCD580EA}" destId="{E992027E-D3EF-4A58-A709-9830DCC05360}" srcOrd="0" destOrd="0" presId="urn:microsoft.com/office/officeart/2009/3/layout/StepUpProcess"/>
    <dgm:cxn modelId="{2E6A9DB5-DB27-47B0-8BF4-47727BC71BFF}" type="presOf" srcId="{3208794D-9E1E-43A7-918B-F73718F7BDC7}" destId="{132AF08F-F919-458F-9EB1-CE51F36C6FA3}" srcOrd="0" destOrd="0" presId="urn:microsoft.com/office/officeart/2009/3/layout/StepUpProcess"/>
    <dgm:cxn modelId="{B60AEABA-D141-4D1F-B405-654A8F71819D}" srcId="{120F157C-B81A-45B9-9D0C-0F5960DC2056}" destId="{0F4804ED-1A00-4A39-8BD3-D1162386AF83}" srcOrd="4" destOrd="0" parTransId="{C811C671-CAF3-4052-B040-2C025970BB10}" sibTransId="{553F586C-E6F5-4BAA-BBD6-62B3B0BF64A9}"/>
    <dgm:cxn modelId="{A9CDFFBD-7F50-4386-AFF0-B2E0F96A0E4C}" srcId="{120F157C-B81A-45B9-9D0C-0F5960DC2056}" destId="{3208794D-9E1E-43A7-918B-F73718F7BDC7}" srcOrd="1" destOrd="0" parTransId="{AFB4ADF9-41C5-40F6-A535-5771A79E02B7}" sibTransId="{37EEEC63-115B-44B6-8908-6F02B9471678}"/>
    <dgm:cxn modelId="{39E213BE-215E-4445-8156-65B1AC1E4415}" srcId="{120F157C-B81A-45B9-9D0C-0F5960DC2056}" destId="{F290427B-94B9-4590-8B9F-5474CCD580EA}" srcOrd="2" destOrd="0" parTransId="{C67098CD-AF40-483F-9535-75CA4C106E00}" sibTransId="{7B0E07B7-EE3D-4FCE-AD33-953BB5D5AA92}"/>
    <dgm:cxn modelId="{25195BE4-A735-4173-A9F6-CCD461B23709}" type="presOf" srcId="{120F157C-B81A-45B9-9D0C-0F5960DC2056}" destId="{89B1D0A2-9E83-419C-A2F1-B2887221FD9A}" srcOrd="0" destOrd="0" presId="urn:microsoft.com/office/officeart/2009/3/layout/StepUpProcess"/>
    <dgm:cxn modelId="{B4B2DBF3-726A-4664-9F07-E5447748060B}" type="presOf" srcId="{4EE7F904-D618-4AD7-BBD1-E26794AF410F}" destId="{FF0BB53A-77CD-4F77-AC30-D1881EB2DD0D}" srcOrd="0" destOrd="0" presId="urn:microsoft.com/office/officeart/2009/3/layout/StepUpProcess"/>
    <dgm:cxn modelId="{C4FA65E4-8F06-4913-84B8-F9F6208BFC4F}" type="presParOf" srcId="{89B1D0A2-9E83-419C-A2F1-B2887221FD9A}" destId="{B5754B62-5470-4D60-A96A-A9C69DF3FFBA}" srcOrd="0" destOrd="0" presId="urn:microsoft.com/office/officeart/2009/3/layout/StepUpProcess"/>
    <dgm:cxn modelId="{7CBCEFF2-A2B9-407C-8CA8-5767062EA2A2}" type="presParOf" srcId="{B5754B62-5470-4D60-A96A-A9C69DF3FFBA}" destId="{53F3F7B0-1ACB-4538-B54E-292315BEFA81}" srcOrd="0" destOrd="0" presId="urn:microsoft.com/office/officeart/2009/3/layout/StepUpProcess"/>
    <dgm:cxn modelId="{2D496B9F-4F11-48DA-A274-498D4F8A1BDA}" type="presParOf" srcId="{B5754B62-5470-4D60-A96A-A9C69DF3FFBA}" destId="{FF0BB53A-77CD-4F77-AC30-D1881EB2DD0D}" srcOrd="1" destOrd="0" presId="urn:microsoft.com/office/officeart/2009/3/layout/StepUpProcess"/>
    <dgm:cxn modelId="{12643262-85B4-4395-B60B-C3F57C017634}" type="presParOf" srcId="{B5754B62-5470-4D60-A96A-A9C69DF3FFBA}" destId="{05F2E448-1AF7-41F7-83EB-C57AB1616AB7}" srcOrd="2" destOrd="0" presId="urn:microsoft.com/office/officeart/2009/3/layout/StepUpProcess"/>
    <dgm:cxn modelId="{DC375DF0-258D-42A0-8374-075307893C92}" type="presParOf" srcId="{89B1D0A2-9E83-419C-A2F1-B2887221FD9A}" destId="{AA830E19-703E-487B-A389-34DB68812789}" srcOrd="1" destOrd="0" presId="urn:microsoft.com/office/officeart/2009/3/layout/StepUpProcess"/>
    <dgm:cxn modelId="{4C4F7753-B3A6-4FFB-82A9-0FE94AA76E6F}" type="presParOf" srcId="{AA830E19-703E-487B-A389-34DB68812789}" destId="{509204DE-12FA-4018-8F80-5349662BA0A9}" srcOrd="0" destOrd="0" presId="urn:microsoft.com/office/officeart/2009/3/layout/StepUpProcess"/>
    <dgm:cxn modelId="{B72B9C76-355E-476A-9810-3D7086D94F06}" type="presParOf" srcId="{89B1D0A2-9E83-419C-A2F1-B2887221FD9A}" destId="{37CD9FCD-8A7A-4E3E-B863-C8717AB51630}" srcOrd="2" destOrd="0" presId="urn:microsoft.com/office/officeart/2009/3/layout/StepUpProcess"/>
    <dgm:cxn modelId="{0F3C33DD-C7A9-4B2D-AFB4-7FFB202846E2}" type="presParOf" srcId="{37CD9FCD-8A7A-4E3E-B863-C8717AB51630}" destId="{19D0DEBC-5CE9-4E28-8517-E77601C4063E}" srcOrd="0" destOrd="0" presId="urn:microsoft.com/office/officeart/2009/3/layout/StepUpProcess"/>
    <dgm:cxn modelId="{2AD0974C-52CC-4A7F-BEDE-FDE4FE2DE0FB}" type="presParOf" srcId="{37CD9FCD-8A7A-4E3E-B863-C8717AB51630}" destId="{132AF08F-F919-458F-9EB1-CE51F36C6FA3}" srcOrd="1" destOrd="0" presId="urn:microsoft.com/office/officeart/2009/3/layout/StepUpProcess"/>
    <dgm:cxn modelId="{3FFA83A0-D993-4C65-971A-E15CBC0AA394}" type="presParOf" srcId="{37CD9FCD-8A7A-4E3E-B863-C8717AB51630}" destId="{CD9D4159-E308-443C-AA73-8566420B5CDF}" srcOrd="2" destOrd="0" presId="urn:microsoft.com/office/officeart/2009/3/layout/StepUpProcess"/>
    <dgm:cxn modelId="{A038B9B2-5675-4834-839E-BE7838E4C675}" type="presParOf" srcId="{89B1D0A2-9E83-419C-A2F1-B2887221FD9A}" destId="{D12604DC-8407-462D-B070-3D59310C5A9F}" srcOrd="3" destOrd="0" presId="urn:microsoft.com/office/officeart/2009/3/layout/StepUpProcess"/>
    <dgm:cxn modelId="{8EF1DC54-B46E-4B3E-B586-342CA2279D7B}" type="presParOf" srcId="{D12604DC-8407-462D-B070-3D59310C5A9F}" destId="{F360C116-4412-4DEF-B110-5C62DAF8B172}" srcOrd="0" destOrd="0" presId="urn:microsoft.com/office/officeart/2009/3/layout/StepUpProcess"/>
    <dgm:cxn modelId="{0BF14778-1EDF-4DA3-9941-34B951B7D63B}" type="presParOf" srcId="{89B1D0A2-9E83-419C-A2F1-B2887221FD9A}" destId="{EA9A067D-99C9-4CDF-A888-8B96930DB457}" srcOrd="4" destOrd="0" presId="urn:microsoft.com/office/officeart/2009/3/layout/StepUpProcess"/>
    <dgm:cxn modelId="{EC5E8BF4-7F90-4BAE-A629-65295AE144CD}" type="presParOf" srcId="{EA9A067D-99C9-4CDF-A888-8B96930DB457}" destId="{B45177C7-3238-45C3-A4EC-2DB52B5EB1FA}" srcOrd="0" destOrd="0" presId="urn:microsoft.com/office/officeart/2009/3/layout/StepUpProcess"/>
    <dgm:cxn modelId="{ADD76444-2C02-4EB8-8400-43B08ABCB58D}" type="presParOf" srcId="{EA9A067D-99C9-4CDF-A888-8B96930DB457}" destId="{E992027E-D3EF-4A58-A709-9830DCC05360}" srcOrd="1" destOrd="0" presId="urn:microsoft.com/office/officeart/2009/3/layout/StepUpProcess"/>
    <dgm:cxn modelId="{CFF316BA-2786-4478-831E-399BA54F9C5C}" type="presParOf" srcId="{EA9A067D-99C9-4CDF-A888-8B96930DB457}" destId="{9CC60528-02A7-4F15-B6B8-B71064C51273}" srcOrd="2" destOrd="0" presId="urn:microsoft.com/office/officeart/2009/3/layout/StepUpProcess"/>
    <dgm:cxn modelId="{B5C70D66-6246-4373-8932-77CB5000213C}" type="presParOf" srcId="{89B1D0A2-9E83-419C-A2F1-B2887221FD9A}" destId="{9EB9A19A-4AF5-4EDB-9395-3691FF1E2A30}" srcOrd="5" destOrd="0" presId="urn:microsoft.com/office/officeart/2009/3/layout/StepUpProcess"/>
    <dgm:cxn modelId="{706047A6-BC5D-41FB-9D03-3E3606A27ECF}" type="presParOf" srcId="{9EB9A19A-4AF5-4EDB-9395-3691FF1E2A30}" destId="{489BB55D-6301-4B0E-BB3C-FFC0326C2D8B}" srcOrd="0" destOrd="0" presId="urn:microsoft.com/office/officeart/2009/3/layout/StepUpProcess"/>
    <dgm:cxn modelId="{16F9140F-6D35-444A-AA44-1336C6F36FDF}" type="presParOf" srcId="{89B1D0A2-9E83-419C-A2F1-B2887221FD9A}" destId="{A2F70399-C498-4BAB-B4BA-A0D67AD2C5E5}" srcOrd="6" destOrd="0" presId="urn:microsoft.com/office/officeart/2009/3/layout/StepUpProcess"/>
    <dgm:cxn modelId="{56A6F715-6177-40A4-8800-A791527FAF83}" type="presParOf" srcId="{A2F70399-C498-4BAB-B4BA-A0D67AD2C5E5}" destId="{25C36002-9D86-4C92-81AA-15481EBE5722}" srcOrd="0" destOrd="0" presId="urn:microsoft.com/office/officeart/2009/3/layout/StepUpProcess"/>
    <dgm:cxn modelId="{72244A67-70F1-4495-858C-EBDEDEBDE3E0}" type="presParOf" srcId="{A2F70399-C498-4BAB-B4BA-A0D67AD2C5E5}" destId="{8A79A1DE-C537-4A6D-B44F-822007F27F76}" srcOrd="1" destOrd="0" presId="urn:microsoft.com/office/officeart/2009/3/layout/StepUpProcess"/>
    <dgm:cxn modelId="{C580D797-13E9-4BEC-BB39-2D2BD114ED5A}" type="presParOf" srcId="{A2F70399-C498-4BAB-B4BA-A0D67AD2C5E5}" destId="{4BB56F19-083F-48BA-9128-B4E5D300AD22}" srcOrd="2" destOrd="0" presId="urn:microsoft.com/office/officeart/2009/3/layout/StepUpProcess"/>
    <dgm:cxn modelId="{5F5CD340-D272-42E5-8AF1-577B156923B5}" type="presParOf" srcId="{89B1D0A2-9E83-419C-A2F1-B2887221FD9A}" destId="{5FBD7CDF-65D2-4188-8B48-A3870A0D817F}" srcOrd="7" destOrd="0" presId="urn:microsoft.com/office/officeart/2009/3/layout/StepUpProcess"/>
    <dgm:cxn modelId="{ED2CF1AB-F935-476E-94FC-D9691223AA45}" type="presParOf" srcId="{5FBD7CDF-65D2-4188-8B48-A3870A0D817F}" destId="{D90C00E0-395B-4B05-B54D-032784CC5936}" srcOrd="0" destOrd="0" presId="urn:microsoft.com/office/officeart/2009/3/layout/StepUpProcess"/>
    <dgm:cxn modelId="{EC7E9E2D-2918-424A-951A-ABA5786FA388}" type="presParOf" srcId="{89B1D0A2-9E83-419C-A2F1-B2887221FD9A}" destId="{160DA674-F8A8-42F1-BBB1-0F4333BE7B69}" srcOrd="8" destOrd="0" presId="urn:microsoft.com/office/officeart/2009/3/layout/StepUpProcess"/>
    <dgm:cxn modelId="{1101D000-F34F-41AB-BD7B-27061AB752AA}" type="presParOf" srcId="{160DA674-F8A8-42F1-BBB1-0F4333BE7B69}" destId="{245EF7D9-5327-4215-AA37-5D48B77450AB}" srcOrd="0" destOrd="0" presId="urn:microsoft.com/office/officeart/2009/3/layout/StepUpProcess"/>
    <dgm:cxn modelId="{4827E0BE-BAAF-4BB3-BB45-602A2FDD5186}" type="presParOf" srcId="{160DA674-F8A8-42F1-BBB1-0F4333BE7B69}" destId="{FD00E7BE-B5C4-42DC-8EB5-E73AE8E2583A}" srcOrd="1" destOrd="0" presId="urn:microsoft.com/office/officeart/2009/3/layout/StepUpProcess"/>
    <dgm:cxn modelId="{2865B979-71DB-44DE-A358-61E7F765F687}" type="presParOf" srcId="{160DA674-F8A8-42F1-BBB1-0F4333BE7B69}" destId="{DF9D9369-8E61-415C-A78C-29389AFAA2E0}" srcOrd="2" destOrd="0" presId="urn:microsoft.com/office/officeart/2009/3/layout/StepUpProcess"/>
    <dgm:cxn modelId="{7D19A66A-0A5C-4B36-A375-F76072E2CEBE}" type="presParOf" srcId="{89B1D0A2-9E83-419C-A2F1-B2887221FD9A}" destId="{62C6288B-7319-4CA1-A494-E588F5B8599F}" srcOrd="9" destOrd="0" presId="urn:microsoft.com/office/officeart/2009/3/layout/StepUpProcess"/>
    <dgm:cxn modelId="{736D63ED-AD1D-4CBF-AFBF-4F262B4E9352}" type="presParOf" srcId="{62C6288B-7319-4CA1-A494-E588F5B8599F}" destId="{E4F94BE9-203B-4DC3-9B5B-40F243C80188}" srcOrd="0" destOrd="0" presId="urn:microsoft.com/office/officeart/2009/3/layout/StepUpProcess"/>
    <dgm:cxn modelId="{09790588-750A-49CA-9EBC-44D944A2DB57}" type="presParOf" srcId="{89B1D0A2-9E83-419C-A2F1-B2887221FD9A}" destId="{AEBAB64B-AEF2-449A-9917-9967F21892EF}" srcOrd="10" destOrd="0" presId="urn:microsoft.com/office/officeart/2009/3/layout/StepUpProcess"/>
    <dgm:cxn modelId="{B73F6597-D092-48F7-9551-C85D7D433996}" type="presParOf" srcId="{AEBAB64B-AEF2-449A-9917-9967F21892EF}" destId="{B7B1D7AF-7856-4190-81B6-5565A208A05F}" srcOrd="0" destOrd="0" presId="urn:microsoft.com/office/officeart/2009/3/layout/StepUpProcess"/>
    <dgm:cxn modelId="{0713EF78-CB86-42A2-9489-BC26F3A9D0CE}" type="presParOf" srcId="{AEBAB64B-AEF2-449A-9917-9967F21892EF}" destId="{B814CD52-55E1-4260-B7DB-15A447265BCE}" srcOrd="1" destOrd="0" presId="urn:microsoft.com/office/officeart/2009/3/layout/StepUpProcess"/>
  </dgm:cxnLst>
  <dgm:bg>
    <a:effectLst>
      <a:glow rad="63500">
        <a:schemeClr val="accent3">
          <a:satMod val="175000"/>
          <a:alpha val="40000"/>
        </a:schemeClr>
      </a:glow>
    </a:effect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20F157C-B81A-45B9-9D0C-0F5960DC2056}" type="doc">
      <dgm:prSet loTypeId="urn:microsoft.com/office/officeart/2009/3/layout/StepUpProcess" loCatId="process" qsTypeId="urn:microsoft.com/office/officeart/2005/8/quickstyle/simple1" qsCatId="simple" csTypeId="urn:microsoft.com/office/officeart/2005/8/colors/colorful3" csCatId="colorful" phldr="1"/>
      <dgm:spPr/>
      <dgm:t>
        <a:bodyPr/>
        <a:lstStyle/>
        <a:p>
          <a:endParaRPr lang="en-US"/>
        </a:p>
      </dgm:t>
    </dgm:pt>
    <dgm:pt modelId="{4EE7F904-D618-4AD7-BBD1-E26794AF410F}">
      <dgm:prSet phldrT="[Text]" custT="1"/>
      <dgm:spPr/>
      <dgm:t>
        <a:bodyPr/>
        <a:lstStyle/>
        <a:p>
          <a:r>
            <a:rPr lang="en-US" sz="1600" b="1" dirty="0">
              <a:solidFill>
                <a:schemeClr val="bg1"/>
              </a:solidFill>
              <a:latin typeface="+mn-lt"/>
              <a:cs typeface="Calibri Light" panose="020F0302020204030204" pitchFamily="34" charset="0"/>
            </a:rPr>
            <a:t>FACA-ALL-049-B</a:t>
          </a:r>
        </a:p>
      </dgm:t>
    </dgm:pt>
    <dgm:pt modelId="{874330AD-1184-4828-BA60-EC4FE3038F44}" type="parTrans" cxnId="{CA035E84-5DBD-4B2B-845D-8128C6D62214}">
      <dgm:prSet/>
      <dgm:spPr/>
      <dgm:t>
        <a:bodyPr/>
        <a:lstStyle/>
        <a:p>
          <a:endParaRPr lang="en-US" sz="1600">
            <a:latin typeface="+mn-lt"/>
          </a:endParaRPr>
        </a:p>
      </dgm:t>
    </dgm:pt>
    <dgm:pt modelId="{B0549E77-6124-4A9A-BA3B-079DCA32ECD9}" type="sibTrans" cxnId="{CA035E84-5DBD-4B2B-845D-8128C6D62214}">
      <dgm:prSet/>
      <dgm:spPr/>
      <dgm:t>
        <a:bodyPr/>
        <a:lstStyle/>
        <a:p>
          <a:endParaRPr lang="en-US" sz="1600">
            <a:latin typeface="+mn-lt"/>
          </a:endParaRPr>
        </a:p>
      </dgm:t>
    </dgm:pt>
    <dgm:pt modelId="{3208794D-9E1E-43A7-918B-F73718F7BDC7}">
      <dgm:prSet phldrT="[Text]" custT="1"/>
      <dgm:spPr/>
      <dgm:t>
        <a:bodyPr/>
        <a:lstStyle/>
        <a:p>
          <a:r>
            <a:rPr lang="en-US" sz="1600" b="1">
              <a:solidFill>
                <a:schemeClr val="bg1"/>
              </a:solidFill>
              <a:latin typeface="+mn-lt"/>
              <a:cs typeface="Calibri Light" panose="020F0302020204030204" pitchFamily="34" charset="0"/>
            </a:rPr>
            <a:t>DHSA-TT-100-A</a:t>
          </a:r>
          <a:endParaRPr lang="en-US" sz="1600" b="1" dirty="0">
            <a:solidFill>
              <a:schemeClr val="bg1"/>
            </a:solidFill>
            <a:latin typeface="+mn-lt"/>
            <a:cs typeface="Calibri Light" panose="020F0302020204030204" pitchFamily="34" charset="0"/>
          </a:endParaRPr>
        </a:p>
      </dgm:t>
    </dgm:pt>
    <dgm:pt modelId="{AFB4ADF9-41C5-40F6-A535-5771A79E02B7}" type="parTrans" cxnId="{A9CDFFBD-7F50-4386-AFF0-B2E0F96A0E4C}">
      <dgm:prSet/>
      <dgm:spPr/>
      <dgm:t>
        <a:bodyPr/>
        <a:lstStyle/>
        <a:p>
          <a:endParaRPr lang="en-US" sz="1600">
            <a:latin typeface="+mn-lt"/>
          </a:endParaRPr>
        </a:p>
      </dgm:t>
    </dgm:pt>
    <dgm:pt modelId="{37EEEC63-115B-44B6-8908-6F02B9471678}" type="sibTrans" cxnId="{A9CDFFBD-7F50-4386-AFF0-B2E0F96A0E4C}">
      <dgm:prSet/>
      <dgm:spPr/>
      <dgm:t>
        <a:bodyPr/>
        <a:lstStyle/>
        <a:p>
          <a:endParaRPr lang="en-US" sz="1600">
            <a:latin typeface="+mn-lt"/>
          </a:endParaRPr>
        </a:p>
      </dgm:t>
    </dgm:pt>
    <dgm:pt modelId="{F290427B-94B9-4590-8B9F-5474CCD580EA}">
      <dgm:prSet phldrT="[Text]" custT="1"/>
      <dgm:spPr/>
      <dgm:t>
        <a:bodyPr/>
        <a:lstStyle/>
        <a:p>
          <a:r>
            <a:rPr lang="en-US" sz="1600" b="1">
              <a:solidFill>
                <a:schemeClr val="bg1"/>
              </a:solidFill>
              <a:latin typeface="+mn-lt"/>
              <a:cs typeface="Calibri Light" panose="020F0302020204030204" pitchFamily="34" charset="0"/>
            </a:rPr>
            <a:t>DHSA-TT-150-A</a:t>
          </a:r>
          <a:endParaRPr lang="en-US" sz="1600" b="1" dirty="0">
            <a:solidFill>
              <a:schemeClr val="bg1"/>
            </a:solidFill>
            <a:latin typeface="+mn-lt"/>
            <a:cs typeface="Calibri Light" panose="020F0302020204030204" pitchFamily="34" charset="0"/>
          </a:endParaRPr>
        </a:p>
      </dgm:t>
    </dgm:pt>
    <dgm:pt modelId="{C67098CD-AF40-483F-9535-75CA4C106E00}" type="parTrans" cxnId="{39E213BE-215E-4445-8156-65B1AC1E4415}">
      <dgm:prSet/>
      <dgm:spPr/>
      <dgm:t>
        <a:bodyPr/>
        <a:lstStyle/>
        <a:p>
          <a:endParaRPr lang="en-US" sz="1600">
            <a:latin typeface="+mn-lt"/>
          </a:endParaRPr>
        </a:p>
      </dgm:t>
    </dgm:pt>
    <dgm:pt modelId="{7B0E07B7-EE3D-4FCE-AD33-953BB5D5AA92}" type="sibTrans" cxnId="{39E213BE-215E-4445-8156-65B1AC1E4415}">
      <dgm:prSet/>
      <dgm:spPr/>
      <dgm:t>
        <a:bodyPr/>
        <a:lstStyle/>
        <a:p>
          <a:endParaRPr lang="en-US" sz="1600">
            <a:latin typeface="+mn-lt"/>
          </a:endParaRPr>
        </a:p>
      </dgm:t>
    </dgm:pt>
    <dgm:pt modelId="{76C74DC1-2C3F-4569-B272-1F5BE6060D6F}">
      <dgm:prSet phldrT="[Text]" custT="1"/>
      <dgm:spPr/>
      <dgm:t>
        <a:bodyPr/>
        <a:lstStyle/>
        <a:p>
          <a:r>
            <a:rPr lang="en-US" sz="1600" b="1">
              <a:solidFill>
                <a:schemeClr val="bg1"/>
              </a:solidFill>
              <a:latin typeface="+mn-lt"/>
              <a:cs typeface="Calibri Light" panose="020F0302020204030204" pitchFamily="34" charset="0"/>
            </a:rPr>
            <a:t>DHSA-TT-200-A</a:t>
          </a:r>
          <a:endParaRPr lang="en-US" sz="1600" b="1" dirty="0">
            <a:solidFill>
              <a:schemeClr val="bg1"/>
            </a:solidFill>
            <a:latin typeface="+mn-lt"/>
            <a:cs typeface="Calibri Light" panose="020F0302020204030204" pitchFamily="34" charset="0"/>
          </a:endParaRPr>
        </a:p>
      </dgm:t>
    </dgm:pt>
    <dgm:pt modelId="{BE3614D0-EBF4-46A4-9ADF-F841E68B1A3B}" type="parTrans" cxnId="{301E1C27-678F-44F3-8441-8CA9B065252E}">
      <dgm:prSet/>
      <dgm:spPr/>
      <dgm:t>
        <a:bodyPr/>
        <a:lstStyle/>
        <a:p>
          <a:endParaRPr lang="en-US" sz="1600">
            <a:latin typeface="+mn-lt"/>
          </a:endParaRPr>
        </a:p>
      </dgm:t>
    </dgm:pt>
    <dgm:pt modelId="{9A7533CE-30F3-4C9D-9481-62D66580CC90}" type="sibTrans" cxnId="{301E1C27-678F-44F3-8441-8CA9B065252E}">
      <dgm:prSet/>
      <dgm:spPr/>
      <dgm:t>
        <a:bodyPr/>
        <a:lstStyle/>
        <a:p>
          <a:endParaRPr lang="en-US" sz="1600">
            <a:latin typeface="+mn-lt"/>
          </a:endParaRPr>
        </a:p>
      </dgm:t>
    </dgm:pt>
    <dgm:pt modelId="{0F4804ED-1A00-4A39-8BD3-D1162386AF83}">
      <dgm:prSet phldrT="[Text]" custT="1"/>
      <dgm:spPr/>
      <dgm:t>
        <a:bodyPr/>
        <a:lstStyle/>
        <a:p>
          <a:r>
            <a:rPr lang="en-US" sz="1600" b="1">
              <a:solidFill>
                <a:schemeClr val="bg1"/>
              </a:solidFill>
              <a:latin typeface="+mn-lt"/>
              <a:cs typeface="Calibri Light" panose="020F0302020204030204" pitchFamily="34" charset="0"/>
            </a:rPr>
            <a:t>DHSA-TT-201-A</a:t>
          </a:r>
          <a:endParaRPr lang="en-US" sz="1600" b="1" dirty="0">
            <a:solidFill>
              <a:schemeClr val="bg1"/>
            </a:solidFill>
            <a:latin typeface="+mn-lt"/>
            <a:cs typeface="Calibri Light" panose="020F0302020204030204" pitchFamily="34" charset="0"/>
          </a:endParaRPr>
        </a:p>
      </dgm:t>
    </dgm:pt>
    <dgm:pt modelId="{C811C671-CAF3-4052-B040-2C025970BB10}" type="parTrans" cxnId="{B60AEABA-D141-4D1F-B405-654A8F71819D}">
      <dgm:prSet/>
      <dgm:spPr/>
      <dgm:t>
        <a:bodyPr/>
        <a:lstStyle/>
        <a:p>
          <a:endParaRPr lang="en-US" sz="1600">
            <a:latin typeface="+mn-lt"/>
          </a:endParaRPr>
        </a:p>
      </dgm:t>
    </dgm:pt>
    <dgm:pt modelId="{553F586C-E6F5-4BAA-BBD6-62B3B0BF64A9}" type="sibTrans" cxnId="{B60AEABA-D141-4D1F-B405-654A8F71819D}">
      <dgm:prSet/>
      <dgm:spPr/>
      <dgm:t>
        <a:bodyPr/>
        <a:lstStyle/>
        <a:p>
          <a:endParaRPr lang="en-US" sz="1600">
            <a:latin typeface="+mn-lt"/>
          </a:endParaRPr>
        </a:p>
      </dgm:t>
    </dgm:pt>
    <dgm:pt modelId="{017D9FB1-189A-45BD-88AF-DA71484EA777}">
      <dgm:prSet phldrT="[Text]" custT="1"/>
      <dgm:spPr/>
      <dgm:t>
        <a:bodyPr/>
        <a:lstStyle/>
        <a:p>
          <a:r>
            <a:rPr lang="en-US" sz="1600" b="1" dirty="0">
              <a:solidFill>
                <a:schemeClr val="bg1"/>
              </a:solidFill>
              <a:latin typeface="+mn-lt"/>
              <a:cs typeface="Calibri Light" panose="020F0302020204030204" pitchFamily="34" charset="0"/>
            </a:rPr>
            <a:t>DHSA-TT-202-A</a:t>
          </a:r>
        </a:p>
      </dgm:t>
    </dgm:pt>
    <dgm:pt modelId="{85826DAD-6BBF-4200-85F0-F36A1788977E}" type="parTrans" cxnId="{BF3BCD80-F7E0-4BEB-B9BD-88B68B46A7F8}">
      <dgm:prSet/>
      <dgm:spPr/>
      <dgm:t>
        <a:bodyPr/>
        <a:lstStyle/>
        <a:p>
          <a:endParaRPr lang="en-US" sz="1600">
            <a:latin typeface="+mn-lt"/>
          </a:endParaRPr>
        </a:p>
      </dgm:t>
    </dgm:pt>
    <dgm:pt modelId="{13D43B7C-32F8-42F6-982A-E978A2C253CD}" type="sibTrans" cxnId="{BF3BCD80-F7E0-4BEB-B9BD-88B68B46A7F8}">
      <dgm:prSet/>
      <dgm:spPr/>
      <dgm:t>
        <a:bodyPr/>
        <a:lstStyle/>
        <a:p>
          <a:endParaRPr lang="en-US" sz="1600">
            <a:latin typeface="+mn-lt"/>
          </a:endParaRPr>
        </a:p>
      </dgm:t>
    </dgm:pt>
    <dgm:pt modelId="{89B1D0A2-9E83-419C-A2F1-B2887221FD9A}" type="pres">
      <dgm:prSet presAssocID="{120F157C-B81A-45B9-9D0C-0F5960DC2056}" presName="rootnode" presStyleCnt="0">
        <dgm:presLayoutVars>
          <dgm:chMax/>
          <dgm:chPref/>
          <dgm:dir/>
          <dgm:animLvl val="lvl"/>
        </dgm:presLayoutVars>
      </dgm:prSet>
      <dgm:spPr/>
    </dgm:pt>
    <dgm:pt modelId="{B5754B62-5470-4D60-A96A-A9C69DF3FFBA}" type="pres">
      <dgm:prSet presAssocID="{4EE7F904-D618-4AD7-BBD1-E26794AF410F}" presName="composite" presStyleCnt="0"/>
      <dgm:spPr/>
    </dgm:pt>
    <dgm:pt modelId="{53F3F7B0-1ACB-4538-B54E-292315BEFA81}" type="pres">
      <dgm:prSet presAssocID="{4EE7F904-D618-4AD7-BBD1-E26794AF410F}" presName="LShape" presStyleLbl="alignNode1" presStyleIdx="0" presStyleCnt="11"/>
      <dgm:spPr>
        <a:effectLst/>
      </dgm:spPr>
    </dgm:pt>
    <dgm:pt modelId="{FF0BB53A-77CD-4F77-AC30-D1881EB2DD0D}" type="pres">
      <dgm:prSet presAssocID="{4EE7F904-D618-4AD7-BBD1-E26794AF410F}" presName="ParentText" presStyleLbl="revTx" presStyleIdx="0" presStyleCnt="6">
        <dgm:presLayoutVars>
          <dgm:chMax val="0"/>
          <dgm:chPref val="0"/>
          <dgm:bulletEnabled val="1"/>
        </dgm:presLayoutVars>
      </dgm:prSet>
      <dgm:spPr/>
    </dgm:pt>
    <dgm:pt modelId="{05F2E448-1AF7-41F7-83EB-C57AB1616AB7}" type="pres">
      <dgm:prSet presAssocID="{4EE7F904-D618-4AD7-BBD1-E26794AF410F}" presName="Triangle" presStyleLbl="alignNode1" presStyleIdx="1" presStyleCnt="11"/>
      <dgm:spPr>
        <a:solidFill>
          <a:srgbClr val="386698"/>
        </a:solidFill>
        <a:ln>
          <a:solidFill>
            <a:srgbClr val="386698"/>
          </a:solidFill>
        </a:ln>
      </dgm:spPr>
    </dgm:pt>
    <dgm:pt modelId="{AA830E19-703E-487B-A389-34DB68812789}" type="pres">
      <dgm:prSet presAssocID="{B0549E77-6124-4A9A-BA3B-079DCA32ECD9}" presName="sibTrans" presStyleCnt="0"/>
      <dgm:spPr/>
    </dgm:pt>
    <dgm:pt modelId="{509204DE-12FA-4018-8F80-5349662BA0A9}" type="pres">
      <dgm:prSet presAssocID="{B0549E77-6124-4A9A-BA3B-079DCA32ECD9}" presName="space" presStyleCnt="0"/>
      <dgm:spPr/>
    </dgm:pt>
    <dgm:pt modelId="{37CD9FCD-8A7A-4E3E-B863-C8717AB51630}" type="pres">
      <dgm:prSet presAssocID="{3208794D-9E1E-43A7-918B-F73718F7BDC7}" presName="composite" presStyleCnt="0"/>
      <dgm:spPr/>
    </dgm:pt>
    <dgm:pt modelId="{19D0DEBC-5CE9-4E28-8517-E77601C4063E}" type="pres">
      <dgm:prSet presAssocID="{3208794D-9E1E-43A7-918B-F73718F7BDC7}" presName="LShape" presStyleLbl="alignNode1" presStyleIdx="2" presStyleCnt="11"/>
      <dgm:spPr>
        <a:solidFill>
          <a:srgbClr val="386698"/>
        </a:solidFill>
        <a:ln>
          <a:solidFill>
            <a:srgbClr val="386698"/>
          </a:solidFill>
        </a:ln>
        <a:effectLst/>
      </dgm:spPr>
    </dgm:pt>
    <dgm:pt modelId="{132AF08F-F919-458F-9EB1-CE51F36C6FA3}" type="pres">
      <dgm:prSet presAssocID="{3208794D-9E1E-43A7-918B-F73718F7BDC7}" presName="ParentText" presStyleLbl="revTx" presStyleIdx="1" presStyleCnt="6">
        <dgm:presLayoutVars>
          <dgm:chMax val="0"/>
          <dgm:chPref val="0"/>
          <dgm:bulletEnabled val="1"/>
        </dgm:presLayoutVars>
      </dgm:prSet>
      <dgm:spPr/>
    </dgm:pt>
    <dgm:pt modelId="{CD9D4159-E308-443C-AA73-8566420B5CDF}" type="pres">
      <dgm:prSet presAssocID="{3208794D-9E1E-43A7-918B-F73718F7BDC7}" presName="Triangle" presStyleLbl="alignNode1" presStyleIdx="3" presStyleCnt="11"/>
      <dgm:spPr>
        <a:solidFill>
          <a:srgbClr val="8A0000"/>
        </a:solidFill>
        <a:ln>
          <a:solidFill>
            <a:srgbClr val="8A0000"/>
          </a:solidFill>
        </a:ln>
      </dgm:spPr>
    </dgm:pt>
    <dgm:pt modelId="{D12604DC-8407-462D-B070-3D59310C5A9F}" type="pres">
      <dgm:prSet presAssocID="{37EEEC63-115B-44B6-8908-6F02B9471678}" presName="sibTrans" presStyleCnt="0"/>
      <dgm:spPr/>
    </dgm:pt>
    <dgm:pt modelId="{F360C116-4412-4DEF-B110-5C62DAF8B172}" type="pres">
      <dgm:prSet presAssocID="{37EEEC63-115B-44B6-8908-6F02B9471678}" presName="space" presStyleCnt="0"/>
      <dgm:spPr/>
    </dgm:pt>
    <dgm:pt modelId="{EA9A067D-99C9-4CDF-A888-8B96930DB457}" type="pres">
      <dgm:prSet presAssocID="{F290427B-94B9-4590-8B9F-5474CCD580EA}" presName="composite" presStyleCnt="0"/>
      <dgm:spPr/>
    </dgm:pt>
    <dgm:pt modelId="{B45177C7-3238-45C3-A4EC-2DB52B5EB1FA}" type="pres">
      <dgm:prSet presAssocID="{F290427B-94B9-4590-8B9F-5474CCD580EA}" presName="LShape" presStyleLbl="alignNode1" presStyleIdx="4" presStyleCnt="11"/>
      <dgm:spPr>
        <a:solidFill>
          <a:srgbClr val="8A0000"/>
        </a:solidFill>
        <a:ln>
          <a:solidFill>
            <a:srgbClr val="8A0000"/>
          </a:solidFill>
        </a:ln>
        <a:effectLst>
          <a:glow rad="165100">
            <a:srgbClr val="8A0000">
              <a:alpha val="30000"/>
            </a:srgbClr>
          </a:glow>
        </a:effectLst>
      </dgm:spPr>
    </dgm:pt>
    <dgm:pt modelId="{E992027E-D3EF-4A58-A709-9830DCC05360}" type="pres">
      <dgm:prSet presAssocID="{F290427B-94B9-4590-8B9F-5474CCD580EA}" presName="ParentText" presStyleLbl="revTx" presStyleIdx="2" presStyleCnt="6">
        <dgm:presLayoutVars>
          <dgm:chMax val="0"/>
          <dgm:chPref val="0"/>
          <dgm:bulletEnabled val="1"/>
        </dgm:presLayoutVars>
      </dgm:prSet>
      <dgm:spPr/>
    </dgm:pt>
    <dgm:pt modelId="{9CC60528-02A7-4F15-B6B8-B71064C51273}" type="pres">
      <dgm:prSet presAssocID="{F290427B-94B9-4590-8B9F-5474CCD580EA}" presName="Triangle" presStyleLbl="alignNode1" presStyleIdx="5" presStyleCnt="11"/>
      <dgm:spPr>
        <a:solidFill>
          <a:srgbClr val="532F61"/>
        </a:solidFill>
        <a:ln>
          <a:solidFill>
            <a:srgbClr val="532F61"/>
          </a:solidFill>
        </a:ln>
      </dgm:spPr>
    </dgm:pt>
    <dgm:pt modelId="{9EB9A19A-4AF5-4EDB-9395-3691FF1E2A30}" type="pres">
      <dgm:prSet presAssocID="{7B0E07B7-EE3D-4FCE-AD33-953BB5D5AA92}" presName="sibTrans" presStyleCnt="0"/>
      <dgm:spPr/>
    </dgm:pt>
    <dgm:pt modelId="{489BB55D-6301-4B0E-BB3C-FFC0326C2D8B}" type="pres">
      <dgm:prSet presAssocID="{7B0E07B7-EE3D-4FCE-AD33-953BB5D5AA92}" presName="space" presStyleCnt="0"/>
      <dgm:spPr/>
    </dgm:pt>
    <dgm:pt modelId="{A2F70399-C498-4BAB-B4BA-A0D67AD2C5E5}" type="pres">
      <dgm:prSet presAssocID="{76C74DC1-2C3F-4569-B272-1F5BE6060D6F}" presName="composite" presStyleCnt="0"/>
      <dgm:spPr/>
    </dgm:pt>
    <dgm:pt modelId="{25C36002-9D86-4C92-81AA-15481EBE5722}" type="pres">
      <dgm:prSet presAssocID="{76C74DC1-2C3F-4569-B272-1F5BE6060D6F}" presName="LShape" presStyleLbl="alignNode1" presStyleIdx="6" presStyleCnt="11"/>
      <dgm:spPr>
        <a:solidFill>
          <a:srgbClr val="532F61"/>
        </a:solidFill>
        <a:ln>
          <a:solidFill>
            <a:srgbClr val="532F61"/>
          </a:solidFill>
        </a:ln>
      </dgm:spPr>
    </dgm:pt>
    <dgm:pt modelId="{8A79A1DE-C537-4A6D-B44F-822007F27F76}" type="pres">
      <dgm:prSet presAssocID="{76C74DC1-2C3F-4569-B272-1F5BE6060D6F}" presName="ParentText" presStyleLbl="revTx" presStyleIdx="3" presStyleCnt="6">
        <dgm:presLayoutVars>
          <dgm:chMax val="0"/>
          <dgm:chPref val="0"/>
          <dgm:bulletEnabled val="1"/>
        </dgm:presLayoutVars>
      </dgm:prSet>
      <dgm:spPr/>
    </dgm:pt>
    <dgm:pt modelId="{4BB56F19-083F-48BA-9128-B4E5D300AD22}" type="pres">
      <dgm:prSet presAssocID="{76C74DC1-2C3F-4569-B272-1F5BE6060D6F}" presName="Triangle" presStyleLbl="alignNode1" presStyleIdx="7" presStyleCnt="11"/>
      <dgm:spPr>
        <a:solidFill>
          <a:srgbClr val="428178"/>
        </a:solidFill>
        <a:ln>
          <a:solidFill>
            <a:srgbClr val="428178"/>
          </a:solidFill>
        </a:ln>
      </dgm:spPr>
    </dgm:pt>
    <dgm:pt modelId="{5FBD7CDF-65D2-4188-8B48-A3870A0D817F}" type="pres">
      <dgm:prSet presAssocID="{9A7533CE-30F3-4C9D-9481-62D66580CC90}" presName="sibTrans" presStyleCnt="0"/>
      <dgm:spPr/>
    </dgm:pt>
    <dgm:pt modelId="{D90C00E0-395B-4B05-B54D-032784CC5936}" type="pres">
      <dgm:prSet presAssocID="{9A7533CE-30F3-4C9D-9481-62D66580CC90}" presName="space" presStyleCnt="0"/>
      <dgm:spPr/>
    </dgm:pt>
    <dgm:pt modelId="{160DA674-F8A8-42F1-BBB1-0F4333BE7B69}" type="pres">
      <dgm:prSet presAssocID="{0F4804ED-1A00-4A39-8BD3-D1162386AF83}" presName="composite" presStyleCnt="0"/>
      <dgm:spPr/>
    </dgm:pt>
    <dgm:pt modelId="{245EF7D9-5327-4215-AA37-5D48B77450AB}" type="pres">
      <dgm:prSet presAssocID="{0F4804ED-1A00-4A39-8BD3-D1162386AF83}" presName="LShape" presStyleLbl="alignNode1" presStyleIdx="8" presStyleCnt="11"/>
      <dgm:spPr>
        <a:solidFill>
          <a:srgbClr val="428178"/>
        </a:solidFill>
        <a:ln>
          <a:solidFill>
            <a:srgbClr val="428178"/>
          </a:solidFill>
        </a:ln>
      </dgm:spPr>
    </dgm:pt>
    <dgm:pt modelId="{FD00E7BE-B5C4-42DC-8EB5-E73AE8E2583A}" type="pres">
      <dgm:prSet presAssocID="{0F4804ED-1A00-4A39-8BD3-D1162386AF83}" presName="ParentText" presStyleLbl="revTx" presStyleIdx="4" presStyleCnt="6">
        <dgm:presLayoutVars>
          <dgm:chMax val="0"/>
          <dgm:chPref val="0"/>
          <dgm:bulletEnabled val="1"/>
        </dgm:presLayoutVars>
      </dgm:prSet>
      <dgm:spPr/>
    </dgm:pt>
    <dgm:pt modelId="{DF9D9369-8E61-415C-A78C-29389AFAA2E0}" type="pres">
      <dgm:prSet presAssocID="{0F4804ED-1A00-4A39-8BD3-D1162386AF83}" presName="Triangle" presStyleLbl="alignNode1" presStyleIdx="9" presStyleCnt="11"/>
      <dgm:spPr>
        <a:solidFill>
          <a:srgbClr val="013B56"/>
        </a:solidFill>
        <a:ln>
          <a:solidFill>
            <a:srgbClr val="013B56"/>
          </a:solidFill>
        </a:ln>
      </dgm:spPr>
    </dgm:pt>
    <dgm:pt modelId="{62C6288B-7319-4CA1-A494-E588F5B8599F}" type="pres">
      <dgm:prSet presAssocID="{553F586C-E6F5-4BAA-BBD6-62B3B0BF64A9}" presName="sibTrans" presStyleCnt="0"/>
      <dgm:spPr/>
    </dgm:pt>
    <dgm:pt modelId="{E4F94BE9-203B-4DC3-9B5B-40F243C80188}" type="pres">
      <dgm:prSet presAssocID="{553F586C-E6F5-4BAA-BBD6-62B3B0BF64A9}" presName="space" presStyleCnt="0"/>
      <dgm:spPr/>
    </dgm:pt>
    <dgm:pt modelId="{AEBAB64B-AEF2-449A-9917-9967F21892EF}" type="pres">
      <dgm:prSet presAssocID="{017D9FB1-189A-45BD-88AF-DA71484EA777}" presName="composite" presStyleCnt="0"/>
      <dgm:spPr/>
    </dgm:pt>
    <dgm:pt modelId="{B7B1D7AF-7856-4190-81B6-5565A208A05F}" type="pres">
      <dgm:prSet presAssocID="{017D9FB1-189A-45BD-88AF-DA71484EA777}" presName="LShape" presStyleLbl="alignNode1" presStyleIdx="10" presStyleCnt="11"/>
      <dgm:spPr>
        <a:solidFill>
          <a:srgbClr val="003C71"/>
        </a:solidFill>
        <a:ln>
          <a:solidFill>
            <a:srgbClr val="013B56"/>
          </a:solidFill>
        </a:ln>
      </dgm:spPr>
    </dgm:pt>
    <dgm:pt modelId="{B814CD52-55E1-4260-B7DB-15A447265BCE}" type="pres">
      <dgm:prSet presAssocID="{017D9FB1-189A-45BD-88AF-DA71484EA777}" presName="ParentText" presStyleLbl="revTx" presStyleIdx="5" presStyleCnt="6">
        <dgm:presLayoutVars>
          <dgm:chMax val="0"/>
          <dgm:chPref val="0"/>
          <dgm:bulletEnabled val="1"/>
        </dgm:presLayoutVars>
      </dgm:prSet>
      <dgm:spPr/>
    </dgm:pt>
  </dgm:ptLst>
  <dgm:cxnLst>
    <dgm:cxn modelId="{C0636500-492E-4787-A582-F0D01AE8614B}" type="presOf" srcId="{76C74DC1-2C3F-4569-B272-1F5BE6060D6F}" destId="{8A79A1DE-C537-4A6D-B44F-822007F27F76}" srcOrd="0" destOrd="0" presId="urn:microsoft.com/office/officeart/2009/3/layout/StepUpProcess"/>
    <dgm:cxn modelId="{301E1C27-678F-44F3-8441-8CA9B065252E}" srcId="{120F157C-B81A-45B9-9D0C-0F5960DC2056}" destId="{76C74DC1-2C3F-4569-B272-1F5BE6060D6F}" srcOrd="3" destOrd="0" parTransId="{BE3614D0-EBF4-46A4-9ADF-F841E68B1A3B}" sibTransId="{9A7533CE-30F3-4C9D-9481-62D66580CC90}"/>
    <dgm:cxn modelId="{C68FBD4A-C6B8-4D21-BCB9-C054FAAFD974}" type="presOf" srcId="{017D9FB1-189A-45BD-88AF-DA71484EA777}" destId="{B814CD52-55E1-4260-B7DB-15A447265BCE}" srcOrd="0" destOrd="0" presId="urn:microsoft.com/office/officeart/2009/3/layout/StepUpProcess"/>
    <dgm:cxn modelId="{12C8D47B-F269-4323-AE0B-E56D07A4EF0C}" type="presOf" srcId="{0F4804ED-1A00-4A39-8BD3-D1162386AF83}" destId="{FD00E7BE-B5C4-42DC-8EB5-E73AE8E2583A}" srcOrd="0" destOrd="0" presId="urn:microsoft.com/office/officeart/2009/3/layout/StepUpProcess"/>
    <dgm:cxn modelId="{BF3BCD80-F7E0-4BEB-B9BD-88B68B46A7F8}" srcId="{120F157C-B81A-45B9-9D0C-0F5960DC2056}" destId="{017D9FB1-189A-45BD-88AF-DA71484EA777}" srcOrd="5" destOrd="0" parTransId="{85826DAD-6BBF-4200-85F0-F36A1788977E}" sibTransId="{13D43B7C-32F8-42F6-982A-E978A2C253CD}"/>
    <dgm:cxn modelId="{CA035E84-5DBD-4B2B-845D-8128C6D62214}" srcId="{120F157C-B81A-45B9-9D0C-0F5960DC2056}" destId="{4EE7F904-D618-4AD7-BBD1-E26794AF410F}" srcOrd="0" destOrd="0" parTransId="{874330AD-1184-4828-BA60-EC4FE3038F44}" sibTransId="{B0549E77-6124-4A9A-BA3B-079DCA32ECD9}"/>
    <dgm:cxn modelId="{81AF908B-99ED-446E-8198-83E2B4D295C2}" type="presOf" srcId="{F290427B-94B9-4590-8B9F-5474CCD580EA}" destId="{E992027E-D3EF-4A58-A709-9830DCC05360}" srcOrd="0" destOrd="0" presId="urn:microsoft.com/office/officeart/2009/3/layout/StepUpProcess"/>
    <dgm:cxn modelId="{2E6A9DB5-DB27-47B0-8BF4-47727BC71BFF}" type="presOf" srcId="{3208794D-9E1E-43A7-918B-F73718F7BDC7}" destId="{132AF08F-F919-458F-9EB1-CE51F36C6FA3}" srcOrd="0" destOrd="0" presId="urn:microsoft.com/office/officeart/2009/3/layout/StepUpProcess"/>
    <dgm:cxn modelId="{B60AEABA-D141-4D1F-B405-654A8F71819D}" srcId="{120F157C-B81A-45B9-9D0C-0F5960DC2056}" destId="{0F4804ED-1A00-4A39-8BD3-D1162386AF83}" srcOrd="4" destOrd="0" parTransId="{C811C671-CAF3-4052-B040-2C025970BB10}" sibTransId="{553F586C-E6F5-4BAA-BBD6-62B3B0BF64A9}"/>
    <dgm:cxn modelId="{A9CDFFBD-7F50-4386-AFF0-B2E0F96A0E4C}" srcId="{120F157C-B81A-45B9-9D0C-0F5960DC2056}" destId="{3208794D-9E1E-43A7-918B-F73718F7BDC7}" srcOrd="1" destOrd="0" parTransId="{AFB4ADF9-41C5-40F6-A535-5771A79E02B7}" sibTransId="{37EEEC63-115B-44B6-8908-6F02B9471678}"/>
    <dgm:cxn modelId="{39E213BE-215E-4445-8156-65B1AC1E4415}" srcId="{120F157C-B81A-45B9-9D0C-0F5960DC2056}" destId="{F290427B-94B9-4590-8B9F-5474CCD580EA}" srcOrd="2" destOrd="0" parTransId="{C67098CD-AF40-483F-9535-75CA4C106E00}" sibTransId="{7B0E07B7-EE3D-4FCE-AD33-953BB5D5AA92}"/>
    <dgm:cxn modelId="{25195BE4-A735-4173-A9F6-CCD461B23709}" type="presOf" srcId="{120F157C-B81A-45B9-9D0C-0F5960DC2056}" destId="{89B1D0A2-9E83-419C-A2F1-B2887221FD9A}" srcOrd="0" destOrd="0" presId="urn:microsoft.com/office/officeart/2009/3/layout/StepUpProcess"/>
    <dgm:cxn modelId="{B4B2DBF3-726A-4664-9F07-E5447748060B}" type="presOf" srcId="{4EE7F904-D618-4AD7-BBD1-E26794AF410F}" destId="{FF0BB53A-77CD-4F77-AC30-D1881EB2DD0D}" srcOrd="0" destOrd="0" presId="urn:microsoft.com/office/officeart/2009/3/layout/StepUpProcess"/>
    <dgm:cxn modelId="{C4FA65E4-8F06-4913-84B8-F9F6208BFC4F}" type="presParOf" srcId="{89B1D0A2-9E83-419C-A2F1-B2887221FD9A}" destId="{B5754B62-5470-4D60-A96A-A9C69DF3FFBA}" srcOrd="0" destOrd="0" presId="urn:microsoft.com/office/officeart/2009/3/layout/StepUpProcess"/>
    <dgm:cxn modelId="{7CBCEFF2-A2B9-407C-8CA8-5767062EA2A2}" type="presParOf" srcId="{B5754B62-5470-4D60-A96A-A9C69DF3FFBA}" destId="{53F3F7B0-1ACB-4538-B54E-292315BEFA81}" srcOrd="0" destOrd="0" presId="urn:microsoft.com/office/officeart/2009/3/layout/StepUpProcess"/>
    <dgm:cxn modelId="{2D496B9F-4F11-48DA-A274-498D4F8A1BDA}" type="presParOf" srcId="{B5754B62-5470-4D60-A96A-A9C69DF3FFBA}" destId="{FF0BB53A-77CD-4F77-AC30-D1881EB2DD0D}" srcOrd="1" destOrd="0" presId="urn:microsoft.com/office/officeart/2009/3/layout/StepUpProcess"/>
    <dgm:cxn modelId="{12643262-85B4-4395-B60B-C3F57C017634}" type="presParOf" srcId="{B5754B62-5470-4D60-A96A-A9C69DF3FFBA}" destId="{05F2E448-1AF7-41F7-83EB-C57AB1616AB7}" srcOrd="2" destOrd="0" presId="urn:microsoft.com/office/officeart/2009/3/layout/StepUpProcess"/>
    <dgm:cxn modelId="{DC375DF0-258D-42A0-8374-075307893C92}" type="presParOf" srcId="{89B1D0A2-9E83-419C-A2F1-B2887221FD9A}" destId="{AA830E19-703E-487B-A389-34DB68812789}" srcOrd="1" destOrd="0" presId="urn:microsoft.com/office/officeart/2009/3/layout/StepUpProcess"/>
    <dgm:cxn modelId="{4C4F7753-B3A6-4FFB-82A9-0FE94AA76E6F}" type="presParOf" srcId="{AA830E19-703E-487B-A389-34DB68812789}" destId="{509204DE-12FA-4018-8F80-5349662BA0A9}" srcOrd="0" destOrd="0" presId="urn:microsoft.com/office/officeart/2009/3/layout/StepUpProcess"/>
    <dgm:cxn modelId="{B72B9C76-355E-476A-9810-3D7086D94F06}" type="presParOf" srcId="{89B1D0A2-9E83-419C-A2F1-B2887221FD9A}" destId="{37CD9FCD-8A7A-4E3E-B863-C8717AB51630}" srcOrd="2" destOrd="0" presId="urn:microsoft.com/office/officeart/2009/3/layout/StepUpProcess"/>
    <dgm:cxn modelId="{0F3C33DD-C7A9-4B2D-AFB4-7FFB202846E2}" type="presParOf" srcId="{37CD9FCD-8A7A-4E3E-B863-C8717AB51630}" destId="{19D0DEBC-5CE9-4E28-8517-E77601C4063E}" srcOrd="0" destOrd="0" presId="urn:microsoft.com/office/officeart/2009/3/layout/StepUpProcess"/>
    <dgm:cxn modelId="{2AD0974C-52CC-4A7F-BEDE-FDE4FE2DE0FB}" type="presParOf" srcId="{37CD9FCD-8A7A-4E3E-B863-C8717AB51630}" destId="{132AF08F-F919-458F-9EB1-CE51F36C6FA3}" srcOrd="1" destOrd="0" presId="urn:microsoft.com/office/officeart/2009/3/layout/StepUpProcess"/>
    <dgm:cxn modelId="{3FFA83A0-D993-4C65-971A-E15CBC0AA394}" type="presParOf" srcId="{37CD9FCD-8A7A-4E3E-B863-C8717AB51630}" destId="{CD9D4159-E308-443C-AA73-8566420B5CDF}" srcOrd="2" destOrd="0" presId="urn:microsoft.com/office/officeart/2009/3/layout/StepUpProcess"/>
    <dgm:cxn modelId="{A038B9B2-5675-4834-839E-BE7838E4C675}" type="presParOf" srcId="{89B1D0A2-9E83-419C-A2F1-B2887221FD9A}" destId="{D12604DC-8407-462D-B070-3D59310C5A9F}" srcOrd="3" destOrd="0" presId="urn:microsoft.com/office/officeart/2009/3/layout/StepUpProcess"/>
    <dgm:cxn modelId="{8EF1DC54-B46E-4B3E-B586-342CA2279D7B}" type="presParOf" srcId="{D12604DC-8407-462D-B070-3D59310C5A9F}" destId="{F360C116-4412-4DEF-B110-5C62DAF8B172}" srcOrd="0" destOrd="0" presId="urn:microsoft.com/office/officeart/2009/3/layout/StepUpProcess"/>
    <dgm:cxn modelId="{0BF14778-1EDF-4DA3-9941-34B951B7D63B}" type="presParOf" srcId="{89B1D0A2-9E83-419C-A2F1-B2887221FD9A}" destId="{EA9A067D-99C9-4CDF-A888-8B96930DB457}" srcOrd="4" destOrd="0" presId="urn:microsoft.com/office/officeart/2009/3/layout/StepUpProcess"/>
    <dgm:cxn modelId="{EC5E8BF4-7F90-4BAE-A629-65295AE144CD}" type="presParOf" srcId="{EA9A067D-99C9-4CDF-A888-8B96930DB457}" destId="{B45177C7-3238-45C3-A4EC-2DB52B5EB1FA}" srcOrd="0" destOrd="0" presId="urn:microsoft.com/office/officeart/2009/3/layout/StepUpProcess"/>
    <dgm:cxn modelId="{ADD76444-2C02-4EB8-8400-43B08ABCB58D}" type="presParOf" srcId="{EA9A067D-99C9-4CDF-A888-8B96930DB457}" destId="{E992027E-D3EF-4A58-A709-9830DCC05360}" srcOrd="1" destOrd="0" presId="urn:microsoft.com/office/officeart/2009/3/layout/StepUpProcess"/>
    <dgm:cxn modelId="{CFF316BA-2786-4478-831E-399BA54F9C5C}" type="presParOf" srcId="{EA9A067D-99C9-4CDF-A888-8B96930DB457}" destId="{9CC60528-02A7-4F15-B6B8-B71064C51273}" srcOrd="2" destOrd="0" presId="urn:microsoft.com/office/officeart/2009/3/layout/StepUpProcess"/>
    <dgm:cxn modelId="{B5C70D66-6246-4373-8932-77CB5000213C}" type="presParOf" srcId="{89B1D0A2-9E83-419C-A2F1-B2887221FD9A}" destId="{9EB9A19A-4AF5-4EDB-9395-3691FF1E2A30}" srcOrd="5" destOrd="0" presId="urn:microsoft.com/office/officeart/2009/3/layout/StepUpProcess"/>
    <dgm:cxn modelId="{706047A6-BC5D-41FB-9D03-3E3606A27ECF}" type="presParOf" srcId="{9EB9A19A-4AF5-4EDB-9395-3691FF1E2A30}" destId="{489BB55D-6301-4B0E-BB3C-FFC0326C2D8B}" srcOrd="0" destOrd="0" presId="urn:microsoft.com/office/officeart/2009/3/layout/StepUpProcess"/>
    <dgm:cxn modelId="{16F9140F-6D35-444A-AA44-1336C6F36FDF}" type="presParOf" srcId="{89B1D0A2-9E83-419C-A2F1-B2887221FD9A}" destId="{A2F70399-C498-4BAB-B4BA-A0D67AD2C5E5}" srcOrd="6" destOrd="0" presId="urn:microsoft.com/office/officeart/2009/3/layout/StepUpProcess"/>
    <dgm:cxn modelId="{56A6F715-6177-40A4-8800-A791527FAF83}" type="presParOf" srcId="{A2F70399-C498-4BAB-B4BA-A0D67AD2C5E5}" destId="{25C36002-9D86-4C92-81AA-15481EBE5722}" srcOrd="0" destOrd="0" presId="urn:microsoft.com/office/officeart/2009/3/layout/StepUpProcess"/>
    <dgm:cxn modelId="{72244A67-70F1-4495-858C-EBDEDEBDE3E0}" type="presParOf" srcId="{A2F70399-C498-4BAB-B4BA-A0D67AD2C5E5}" destId="{8A79A1DE-C537-4A6D-B44F-822007F27F76}" srcOrd="1" destOrd="0" presId="urn:microsoft.com/office/officeart/2009/3/layout/StepUpProcess"/>
    <dgm:cxn modelId="{C580D797-13E9-4BEC-BB39-2D2BD114ED5A}" type="presParOf" srcId="{A2F70399-C498-4BAB-B4BA-A0D67AD2C5E5}" destId="{4BB56F19-083F-48BA-9128-B4E5D300AD22}" srcOrd="2" destOrd="0" presId="urn:microsoft.com/office/officeart/2009/3/layout/StepUpProcess"/>
    <dgm:cxn modelId="{5F5CD340-D272-42E5-8AF1-577B156923B5}" type="presParOf" srcId="{89B1D0A2-9E83-419C-A2F1-B2887221FD9A}" destId="{5FBD7CDF-65D2-4188-8B48-A3870A0D817F}" srcOrd="7" destOrd="0" presId="urn:microsoft.com/office/officeart/2009/3/layout/StepUpProcess"/>
    <dgm:cxn modelId="{ED2CF1AB-F935-476E-94FC-D9691223AA45}" type="presParOf" srcId="{5FBD7CDF-65D2-4188-8B48-A3870A0D817F}" destId="{D90C00E0-395B-4B05-B54D-032784CC5936}" srcOrd="0" destOrd="0" presId="urn:microsoft.com/office/officeart/2009/3/layout/StepUpProcess"/>
    <dgm:cxn modelId="{EC7E9E2D-2918-424A-951A-ABA5786FA388}" type="presParOf" srcId="{89B1D0A2-9E83-419C-A2F1-B2887221FD9A}" destId="{160DA674-F8A8-42F1-BBB1-0F4333BE7B69}" srcOrd="8" destOrd="0" presId="urn:microsoft.com/office/officeart/2009/3/layout/StepUpProcess"/>
    <dgm:cxn modelId="{1101D000-F34F-41AB-BD7B-27061AB752AA}" type="presParOf" srcId="{160DA674-F8A8-42F1-BBB1-0F4333BE7B69}" destId="{245EF7D9-5327-4215-AA37-5D48B77450AB}" srcOrd="0" destOrd="0" presId="urn:microsoft.com/office/officeart/2009/3/layout/StepUpProcess"/>
    <dgm:cxn modelId="{4827E0BE-BAAF-4BB3-BB45-602A2FDD5186}" type="presParOf" srcId="{160DA674-F8A8-42F1-BBB1-0F4333BE7B69}" destId="{FD00E7BE-B5C4-42DC-8EB5-E73AE8E2583A}" srcOrd="1" destOrd="0" presId="urn:microsoft.com/office/officeart/2009/3/layout/StepUpProcess"/>
    <dgm:cxn modelId="{2865B979-71DB-44DE-A358-61E7F765F687}" type="presParOf" srcId="{160DA674-F8A8-42F1-BBB1-0F4333BE7B69}" destId="{DF9D9369-8E61-415C-A78C-29389AFAA2E0}" srcOrd="2" destOrd="0" presId="urn:microsoft.com/office/officeart/2009/3/layout/StepUpProcess"/>
    <dgm:cxn modelId="{7D19A66A-0A5C-4B36-A375-F76072E2CEBE}" type="presParOf" srcId="{89B1D0A2-9E83-419C-A2F1-B2887221FD9A}" destId="{62C6288B-7319-4CA1-A494-E588F5B8599F}" srcOrd="9" destOrd="0" presId="urn:microsoft.com/office/officeart/2009/3/layout/StepUpProcess"/>
    <dgm:cxn modelId="{736D63ED-AD1D-4CBF-AFBF-4F262B4E9352}" type="presParOf" srcId="{62C6288B-7319-4CA1-A494-E588F5B8599F}" destId="{E4F94BE9-203B-4DC3-9B5B-40F243C80188}" srcOrd="0" destOrd="0" presId="urn:microsoft.com/office/officeart/2009/3/layout/StepUpProcess"/>
    <dgm:cxn modelId="{09790588-750A-49CA-9EBC-44D944A2DB57}" type="presParOf" srcId="{89B1D0A2-9E83-419C-A2F1-B2887221FD9A}" destId="{AEBAB64B-AEF2-449A-9917-9967F21892EF}" srcOrd="10" destOrd="0" presId="urn:microsoft.com/office/officeart/2009/3/layout/StepUpProcess"/>
    <dgm:cxn modelId="{B73F6597-D092-48F7-9551-C85D7D433996}" type="presParOf" srcId="{AEBAB64B-AEF2-449A-9917-9967F21892EF}" destId="{B7B1D7AF-7856-4190-81B6-5565A208A05F}" srcOrd="0" destOrd="0" presId="urn:microsoft.com/office/officeart/2009/3/layout/StepUpProcess"/>
    <dgm:cxn modelId="{0713EF78-CB86-42A2-9489-BC26F3A9D0CE}" type="presParOf" srcId="{AEBAB64B-AEF2-449A-9917-9967F21892EF}" destId="{B814CD52-55E1-4260-B7DB-15A447265BCE}" srcOrd="1" destOrd="0" presId="urn:microsoft.com/office/officeart/2009/3/layout/StepUpProcess"/>
  </dgm:cxnLst>
  <dgm:bg>
    <a:effectLst>
      <a:glow rad="63500">
        <a:schemeClr val="accent3">
          <a:satMod val="175000"/>
          <a:alpha val="40000"/>
        </a:schemeClr>
      </a:glow>
    </a:effect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20F157C-B81A-45B9-9D0C-0F5960DC2056}" type="doc">
      <dgm:prSet loTypeId="urn:microsoft.com/office/officeart/2009/3/layout/StepUpProcess" loCatId="process" qsTypeId="urn:microsoft.com/office/officeart/2005/8/quickstyle/simple1" qsCatId="simple" csTypeId="urn:microsoft.com/office/officeart/2005/8/colors/colorful3" csCatId="colorful" phldr="1"/>
      <dgm:spPr/>
      <dgm:t>
        <a:bodyPr/>
        <a:lstStyle/>
        <a:p>
          <a:endParaRPr lang="en-US"/>
        </a:p>
      </dgm:t>
    </dgm:pt>
    <dgm:pt modelId="{4EE7F904-D618-4AD7-BBD1-E26794AF410F}">
      <dgm:prSet phldrT="[Text]" custT="1"/>
      <dgm:spPr/>
      <dgm:t>
        <a:bodyPr/>
        <a:lstStyle/>
        <a:p>
          <a:r>
            <a:rPr lang="en-US" sz="1600" b="1" dirty="0">
              <a:solidFill>
                <a:schemeClr val="bg1"/>
              </a:solidFill>
              <a:latin typeface="+mn-lt"/>
              <a:cs typeface="Calibri Light" panose="020F0302020204030204" pitchFamily="34" charset="0"/>
            </a:rPr>
            <a:t>FACA-ALL-049-B</a:t>
          </a:r>
        </a:p>
      </dgm:t>
    </dgm:pt>
    <dgm:pt modelId="{874330AD-1184-4828-BA60-EC4FE3038F44}" type="parTrans" cxnId="{CA035E84-5DBD-4B2B-845D-8128C6D62214}">
      <dgm:prSet/>
      <dgm:spPr/>
      <dgm:t>
        <a:bodyPr/>
        <a:lstStyle/>
        <a:p>
          <a:endParaRPr lang="en-US" sz="1600">
            <a:latin typeface="+mn-lt"/>
          </a:endParaRPr>
        </a:p>
      </dgm:t>
    </dgm:pt>
    <dgm:pt modelId="{B0549E77-6124-4A9A-BA3B-079DCA32ECD9}" type="sibTrans" cxnId="{CA035E84-5DBD-4B2B-845D-8128C6D62214}">
      <dgm:prSet/>
      <dgm:spPr/>
      <dgm:t>
        <a:bodyPr/>
        <a:lstStyle/>
        <a:p>
          <a:endParaRPr lang="en-US" sz="1600">
            <a:latin typeface="+mn-lt"/>
          </a:endParaRPr>
        </a:p>
      </dgm:t>
    </dgm:pt>
    <dgm:pt modelId="{3208794D-9E1E-43A7-918B-F73718F7BDC7}">
      <dgm:prSet phldrT="[Text]" custT="1"/>
      <dgm:spPr/>
      <dgm:t>
        <a:bodyPr/>
        <a:lstStyle/>
        <a:p>
          <a:r>
            <a:rPr lang="en-US" sz="1600" b="1">
              <a:solidFill>
                <a:schemeClr val="bg1"/>
              </a:solidFill>
              <a:latin typeface="+mn-lt"/>
              <a:cs typeface="Calibri Light" panose="020F0302020204030204" pitchFamily="34" charset="0"/>
            </a:rPr>
            <a:t>DHSA-TT-100-A</a:t>
          </a:r>
          <a:endParaRPr lang="en-US" sz="1600" b="1" dirty="0">
            <a:solidFill>
              <a:schemeClr val="bg1"/>
            </a:solidFill>
            <a:latin typeface="+mn-lt"/>
            <a:cs typeface="Calibri Light" panose="020F0302020204030204" pitchFamily="34" charset="0"/>
          </a:endParaRPr>
        </a:p>
      </dgm:t>
    </dgm:pt>
    <dgm:pt modelId="{AFB4ADF9-41C5-40F6-A535-5771A79E02B7}" type="parTrans" cxnId="{A9CDFFBD-7F50-4386-AFF0-B2E0F96A0E4C}">
      <dgm:prSet/>
      <dgm:spPr/>
      <dgm:t>
        <a:bodyPr/>
        <a:lstStyle/>
        <a:p>
          <a:endParaRPr lang="en-US" sz="1600">
            <a:latin typeface="+mn-lt"/>
          </a:endParaRPr>
        </a:p>
      </dgm:t>
    </dgm:pt>
    <dgm:pt modelId="{37EEEC63-115B-44B6-8908-6F02B9471678}" type="sibTrans" cxnId="{A9CDFFBD-7F50-4386-AFF0-B2E0F96A0E4C}">
      <dgm:prSet/>
      <dgm:spPr/>
      <dgm:t>
        <a:bodyPr/>
        <a:lstStyle/>
        <a:p>
          <a:endParaRPr lang="en-US" sz="1600">
            <a:latin typeface="+mn-lt"/>
          </a:endParaRPr>
        </a:p>
      </dgm:t>
    </dgm:pt>
    <dgm:pt modelId="{F290427B-94B9-4590-8B9F-5474CCD580EA}">
      <dgm:prSet phldrT="[Text]" custT="1"/>
      <dgm:spPr/>
      <dgm:t>
        <a:bodyPr/>
        <a:lstStyle/>
        <a:p>
          <a:r>
            <a:rPr lang="en-US" sz="1600" b="1">
              <a:solidFill>
                <a:schemeClr val="bg1"/>
              </a:solidFill>
              <a:latin typeface="+mn-lt"/>
              <a:cs typeface="Calibri Light" panose="020F0302020204030204" pitchFamily="34" charset="0"/>
            </a:rPr>
            <a:t>DHSA-TT-150-A</a:t>
          </a:r>
          <a:endParaRPr lang="en-US" sz="1600" b="1" dirty="0">
            <a:solidFill>
              <a:schemeClr val="bg1"/>
            </a:solidFill>
            <a:latin typeface="+mn-lt"/>
            <a:cs typeface="Calibri Light" panose="020F0302020204030204" pitchFamily="34" charset="0"/>
          </a:endParaRPr>
        </a:p>
      </dgm:t>
    </dgm:pt>
    <dgm:pt modelId="{C67098CD-AF40-483F-9535-75CA4C106E00}" type="parTrans" cxnId="{39E213BE-215E-4445-8156-65B1AC1E4415}">
      <dgm:prSet/>
      <dgm:spPr/>
      <dgm:t>
        <a:bodyPr/>
        <a:lstStyle/>
        <a:p>
          <a:endParaRPr lang="en-US" sz="1600">
            <a:latin typeface="+mn-lt"/>
          </a:endParaRPr>
        </a:p>
      </dgm:t>
    </dgm:pt>
    <dgm:pt modelId="{7B0E07B7-EE3D-4FCE-AD33-953BB5D5AA92}" type="sibTrans" cxnId="{39E213BE-215E-4445-8156-65B1AC1E4415}">
      <dgm:prSet/>
      <dgm:spPr/>
      <dgm:t>
        <a:bodyPr/>
        <a:lstStyle/>
        <a:p>
          <a:endParaRPr lang="en-US" sz="1600">
            <a:latin typeface="+mn-lt"/>
          </a:endParaRPr>
        </a:p>
      </dgm:t>
    </dgm:pt>
    <dgm:pt modelId="{76C74DC1-2C3F-4569-B272-1F5BE6060D6F}">
      <dgm:prSet phldrT="[Text]" custT="1"/>
      <dgm:spPr/>
      <dgm:t>
        <a:bodyPr/>
        <a:lstStyle/>
        <a:p>
          <a:r>
            <a:rPr lang="en-US" sz="1600" b="1">
              <a:solidFill>
                <a:schemeClr val="bg1"/>
              </a:solidFill>
              <a:latin typeface="+mn-lt"/>
              <a:cs typeface="Calibri Light" panose="020F0302020204030204" pitchFamily="34" charset="0"/>
            </a:rPr>
            <a:t>DHSA-TT-200-A</a:t>
          </a:r>
          <a:endParaRPr lang="en-US" sz="1600" b="1" dirty="0">
            <a:solidFill>
              <a:schemeClr val="bg1"/>
            </a:solidFill>
            <a:latin typeface="+mn-lt"/>
            <a:cs typeface="Calibri Light" panose="020F0302020204030204" pitchFamily="34" charset="0"/>
          </a:endParaRPr>
        </a:p>
      </dgm:t>
    </dgm:pt>
    <dgm:pt modelId="{BE3614D0-EBF4-46A4-9ADF-F841E68B1A3B}" type="parTrans" cxnId="{301E1C27-678F-44F3-8441-8CA9B065252E}">
      <dgm:prSet/>
      <dgm:spPr/>
      <dgm:t>
        <a:bodyPr/>
        <a:lstStyle/>
        <a:p>
          <a:endParaRPr lang="en-US" sz="1600">
            <a:latin typeface="+mn-lt"/>
          </a:endParaRPr>
        </a:p>
      </dgm:t>
    </dgm:pt>
    <dgm:pt modelId="{9A7533CE-30F3-4C9D-9481-62D66580CC90}" type="sibTrans" cxnId="{301E1C27-678F-44F3-8441-8CA9B065252E}">
      <dgm:prSet/>
      <dgm:spPr/>
      <dgm:t>
        <a:bodyPr/>
        <a:lstStyle/>
        <a:p>
          <a:endParaRPr lang="en-US" sz="1600">
            <a:latin typeface="+mn-lt"/>
          </a:endParaRPr>
        </a:p>
      </dgm:t>
    </dgm:pt>
    <dgm:pt modelId="{0F4804ED-1A00-4A39-8BD3-D1162386AF83}">
      <dgm:prSet phldrT="[Text]" custT="1"/>
      <dgm:spPr/>
      <dgm:t>
        <a:bodyPr/>
        <a:lstStyle/>
        <a:p>
          <a:r>
            <a:rPr lang="en-US" sz="1600" b="1">
              <a:solidFill>
                <a:schemeClr val="bg1"/>
              </a:solidFill>
              <a:latin typeface="+mn-lt"/>
              <a:cs typeface="Calibri Light" panose="020F0302020204030204" pitchFamily="34" charset="0"/>
            </a:rPr>
            <a:t>DHSA-TT-201-A</a:t>
          </a:r>
          <a:endParaRPr lang="en-US" sz="1600" b="1" dirty="0">
            <a:solidFill>
              <a:schemeClr val="bg1"/>
            </a:solidFill>
            <a:latin typeface="+mn-lt"/>
            <a:cs typeface="Calibri Light" panose="020F0302020204030204" pitchFamily="34" charset="0"/>
          </a:endParaRPr>
        </a:p>
      </dgm:t>
    </dgm:pt>
    <dgm:pt modelId="{C811C671-CAF3-4052-B040-2C025970BB10}" type="parTrans" cxnId="{B60AEABA-D141-4D1F-B405-654A8F71819D}">
      <dgm:prSet/>
      <dgm:spPr/>
      <dgm:t>
        <a:bodyPr/>
        <a:lstStyle/>
        <a:p>
          <a:endParaRPr lang="en-US" sz="1600">
            <a:latin typeface="+mn-lt"/>
          </a:endParaRPr>
        </a:p>
      </dgm:t>
    </dgm:pt>
    <dgm:pt modelId="{553F586C-E6F5-4BAA-BBD6-62B3B0BF64A9}" type="sibTrans" cxnId="{B60AEABA-D141-4D1F-B405-654A8F71819D}">
      <dgm:prSet/>
      <dgm:spPr/>
      <dgm:t>
        <a:bodyPr/>
        <a:lstStyle/>
        <a:p>
          <a:endParaRPr lang="en-US" sz="1600">
            <a:latin typeface="+mn-lt"/>
          </a:endParaRPr>
        </a:p>
      </dgm:t>
    </dgm:pt>
    <dgm:pt modelId="{017D9FB1-189A-45BD-88AF-DA71484EA777}">
      <dgm:prSet phldrT="[Text]" custT="1"/>
      <dgm:spPr/>
      <dgm:t>
        <a:bodyPr/>
        <a:lstStyle/>
        <a:p>
          <a:r>
            <a:rPr lang="en-US" sz="1600" b="1" dirty="0">
              <a:solidFill>
                <a:schemeClr val="bg1"/>
              </a:solidFill>
              <a:latin typeface="+mn-lt"/>
              <a:cs typeface="Calibri Light" panose="020F0302020204030204" pitchFamily="34" charset="0"/>
            </a:rPr>
            <a:t>DHSA-TT-202-A</a:t>
          </a:r>
        </a:p>
      </dgm:t>
    </dgm:pt>
    <dgm:pt modelId="{85826DAD-6BBF-4200-85F0-F36A1788977E}" type="parTrans" cxnId="{BF3BCD80-F7E0-4BEB-B9BD-88B68B46A7F8}">
      <dgm:prSet/>
      <dgm:spPr/>
      <dgm:t>
        <a:bodyPr/>
        <a:lstStyle/>
        <a:p>
          <a:endParaRPr lang="en-US" sz="1600">
            <a:latin typeface="+mn-lt"/>
          </a:endParaRPr>
        </a:p>
      </dgm:t>
    </dgm:pt>
    <dgm:pt modelId="{13D43B7C-32F8-42F6-982A-E978A2C253CD}" type="sibTrans" cxnId="{BF3BCD80-F7E0-4BEB-B9BD-88B68B46A7F8}">
      <dgm:prSet/>
      <dgm:spPr/>
      <dgm:t>
        <a:bodyPr/>
        <a:lstStyle/>
        <a:p>
          <a:endParaRPr lang="en-US" sz="1600">
            <a:latin typeface="+mn-lt"/>
          </a:endParaRPr>
        </a:p>
      </dgm:t>
    </dgm:pt>
    <dgm:pt modelId="{89B1D0A2-9E83-419C-A2F1-B2887221FD9A}" type="pres">
      <dgm:prSet presAssocID="{120F157C-B81A-45B9-9D0C-0F5960DC2056}" presName="rootnode" presStyleCnt="0">
        <dgm:presLayoutVars>
          <dgm:chMax/>
          <dgm:chPref/>
          <dgm:dir/>
          <dgm:animLvl val="lvl"/>
        </dgm:presLayoutVars>
      </dgm:prSet>
      <dgm:spPr/>
    </dgm:pt>
    <dgm:pt modelId="{B5754B62-5470-4D60-A96A-A9C69DF3FFBA}" type="pres">
      <dgm:prSet presAssocID="{4EE7F904-D618-4AD7-BBD1-E26794AF410F}" presName="composite" presStyleCnt="0"/>
      <dgm:spPr/>
    </dgm:pt>
    <dgm:pt modelId="{53F3F7B0-1ACB-4538-B54E-292315BEFA81}" type="pres">
      <dgm:prSet presAssocID="{4EE7F904-D618-4AD7-BBD1-E26794AF410F}" presName="LShape" presStyleLbl="alignNode1" presStyleIdx="0" presStyleCnt="11"/>
      <dgm:spPr>
        <a:effectLst/>
      </dgm:spPr>
    </dgm:pt>
    <dgm:pt modelId="{FF0BB53A-77CD-4F77-AC30-D1881EB2DD0D}" type="pres">
      <dgm:prSet presAssocID="{4EE7F904-D618-4AD7-BBD1-E26794AF410F}" presName="ParentText" presStyleLbl="revTx" presStyleIdx="0" presStyleCnt="6">
        <dgm:presLayoutVars>
          <dgm:chMax val="0"/>
          <dgm:chPref val="0"/>
          <dgm:bulletEnabled val="1"/>
        </dgm:presLayoutVars>
      </dgm:prSet>
      <dgm:spPr/>
    </dgm:pt>
    <dgm:pt modelId="{05F2E448-1AF7-41F7-83EB-C57AB1616AB7}" type="pres">
      <dgm:prSet presAssocID="{4EE7F904-D618-4AD7-BBD1-E26794AF410F}" presName="Triangle" presStyleLbl="alignNode1" presStyleIdx="1" presStyleCnt="11"/>
      <dgm:spPr>
        <a:solidFill>
          <a:srgbClr val="386698"/>
        </a:solidFill>
        <a:ln>
          <a:solidFill>
            <a:srgbClr val="386698"/>
          </a:solidFill>
        </a:ln>
      </dgm:spPr>
    </dgm:pt>
    <dgm:pt modelId="{AA830E19-703E-487B-A389-34DB68812789}" type="pres">
      <dgm:prSet presAssocID="{B0549E77-6124-4A9A-BA3B-079DCA32ECD9}" presName="sibTrans" presStyleCnt="0"/>
      <dgm:spPr/>
    </dgm:pt>
    <dgm:pt modelId="{509204DE-12FA-4018-8F80-5349662BA0A9}" type="pres">
      <dgm:prSet presAssocID="{B0549E77-6124-4A9A-BA3B-079DCA32ECD9}" presName="space" presStyleCnt="0"/>
      <dgm:spPr/>
    </dgm:pt>
    <dgm:pt modelId="{37CD9FCD-8A7A-4E3E-B863-C8717AB51630}" type="pres">
      <dgm:prSet presAssocID="{3208794D-9E1E-43A7-918B-F73718F7BDC7}" presName="composite" presStyleCnt="0"/>
      <dgm:spPr/>
    </dgm:pt>
    <dgm:pt modelId="{19D0DEBC-5CE9-4E28-8517-E77601C4063E}" type="pres">
      <dgm:prSet presAssocID="{3208794D-9E1E-43A7-918B-F73718F7BDC7}" presName="LShape" presStyleLbl="alignNode1" presStyleIdx="2" presStyleCnt="11"/>
      <dgm:spPr>
        <a:solidFill>
          <a:srgbClr val="386698"/>
        </a:solidFill>
        <a:ln>
          <a:solidFill>
            <a:srgbClr val="386698"/>
          </a:solidFill>
        </a:ln>
        <a:effectLst/>
      </dgm:spPr>
    </dgm:pt>
    <dgm:pt modelId="{132AF08F-F919-458F-9EB1-CE51F36C6FA3}" type="pres">
      <dgm:prSet presAssocID="{3208794D-9E1E-43A7-918B-F73718F7BDC7}" presName="ParentText" presStyleLbl="revTx" presStyleIdx="1" presStyleCnt="6">
        <dgm:presLayoutVars>
          <dgm:chMax val="0"/>
          <dgm:chPref val="0"/>
          <dgm:bulletEnabled val="1"/>
        </dgm:presLayoutVars>
      </dgm:prSet>
      <dgm:spPr/>
    </dgm:pt>
    <dgm:pt modelId="{CD9D4159-E308-443C-AA73-8566420B5CDF}" type="pres">
      <dgm:prSet presAssocID="{3208794D-9E1E-43A7-918B-F73718F7BDC7}" presName="Triangle" presStyleLbl="alignNode1" presStyleIdx="3" presStyleCnt="11"/>
      <dgm:spPr>
        <a:solidFill>
          <a:srgbClr val="8A0000"/>
        </a:solidFill>
        <a:ln>
          <a:solidFill>
            <a:srgbClr val="8A0000"/>
          </a:solidFill>
        </a:ln>
      </dgm:spPr>
    </dgm:pt>
    <dgm:pt modelId="{D12604DC-8407-462D-B070-3D59310C5A9F}" type="pres">
      <dgm:prSet presAssocID="{37EEEC63-115B-44B6-8908-6F02B9471678}" presName="sibTrans" presStyleCnt="0"/>
      <dgm:spPr/>
    </dgm:pt>
    <dgm:pt modelId="{F360C116-4412-4DEF-B110-5C62DAF8B172}" type="pres">
      <dgm:prSet presAssocID="{37EEEC63-115B-44B6-8908-6F02B9471678}" presName="space" presStyleCnt="0"/>
      <dgm:spPr/>
    </dgm:pt>
    <dgm:pt modelId="{EA9A067D-99C9-4CDF-A888-8B96930DB457}" type="pres">
      <dgm:prSet presAssocID="{F290427B-94B9-4590-8B9F-5474CCD580EA}" presName="composite" presStyleCnt="0"/>
      <dgm:spPr/>
    </dgm:pt>
    <dgm:pt modelId="{B45177C7-3238-45C3-A4EC-2DB52B5EB1FA}" type="pres">
      <dgm:prSet presAssocID="{F290427B-94B9-4590-8B9F-5474CCD580EA}" presName="LShape" presStyleLbl="alignNode1" presStyleIdx="4" presStyleCnt="11"/>
      <dgm:spPr>
        <a:solidFill>
          <a:srgbClr val="8A0000"/>
        </a:solidFill>
        <a:ln>
          <a:solidFill>
            <a:srgbClr val="8A0000"/>
          </a:solidFill>
        </a:ln>
        <a:effectLst/>
      </dgm:spPr>
    </dgm:pt>
    <dgm:pt modelId="{E992027E-D3EF-4A58-A709-9830DCC05360}" type="pres">
      <dgm:prSet presAssocID="{F290427B-94B9-4590-8B9F-5474CCD580EA}" presName="ParentText" presStyleLbl="revTx" presStyleIdx="2" presStyleCnt="6">
        <dgm:presLayoutVars>
          <dgm:chMax val="0"/>
          <dgm:chPref val="0"/>
          <dgm:bulletEnabled val="1"/>
        </dgm:presLayoutVars>
      </dgm:prSet>
      <dgm:spPr/>
    </dgm:pt>
    <dgm:pt modelId="{9CC60528-02A7-4F15-B6B8-B71064C51273}" type="pres">
      <dgm:prSet presAssocID="{F290427B-94B9-4590-8B9F-5474CCD580EA}" presName="Triangle" presStyleLbl="alignNode1" presStyleIdx="5" presStyleCnt="11"/>
      <dgm:spPr>
        <a:solidFill>
          <a:srgbClr val="532F61"/>
        </a:solidFill>
        <a:ln>
          <a:solidFill>
            <a:srgbClr val="532F61"/>
          </a:solidFill>
        </a:ln>
      </dgm:spPr>
    </dgm:pt>
    <dgm:pt modelId="{9EB9A19A-4AF5-4EDB-9395-3691FF1E2A30}" type="pres">
      <dgm:prSet presAssocID="{7B0E07B7-EE3D-4FCE-AD33-953BB5D5AA92}" presName="sibTrans" presStyleCnt="0"/>
      <dgm:spPr/>
    </dgm:pt>
    <dgm:pt modelId="{489BB55D-6301-4B0E-BB3C-FFC0326C2D8B}" type="pres">
      <dgm:prSet presAssocID="{7B0E07B7-EE3D-4FCE-AD33-953BB5D5AA92}" presName="space" presStyleCnt="0"/>
      <dgm:spPr/>
    </dgm:pt>
    <dgm:pt modelId="{A2F70399-C498-4BAB-B4BA-A0D67AD2C5E5}" type="pres">
      <dgm:prSet presAssocID="{76C74DC1-2C3F-4569-B272-1F5BE6060D6F}" presName="composite" presStyleCnt="0"/>
      <dgm:spPr/>
    </dgm:pt>
    <dgm:pt modelId="{25C36002-9D86-4C92-81AA-15481EBE5722}" type="pres">
      <dgm:prSet presAssocID="{76C74DC1-2C3F-4569-B272-1F5BE6060D6F}" presName="LShape" presStyleLbl="alignNode1" presStyleIdx="6" presStyleCnt="11"/>
      <dgm:spPr>
        <a:solidFill>
          <a:srgbClr val="532F61"/>
        </a:solidFill>
        <a:ln>
          <a:solidFill>
            <a:srgbClr val="532F61"/>
          </a:solidFill>
        </a:ln>
        <a:effectLst>
          <a:glow rad="127000">
            <a:srgbClr val="532F61">
              <a:alpha val="39000"/>
            </a:srgbClr>
          </a:glow>
        </a:effectLst>
      </dgm:spPr>
    </dgm:pt>
    <dgm:pt modelId="{8A79A1DE-C537-4A6D-B44F-822007F27F76}" type="pres">
      <dgm:prSet presAssocID="{76C74DC1-2C3F-4569-B272-1F5BE6060D6F}" presName="ParentText" presStyleLbl="revTx" presStyleIdx="3" presStyleCnt="6">
        <dgm:presLayoutVars>
          <dgm:chMax val="0"/>
          <dgm:chPref val="0"/>
          <dgm:bulletEnabled val="1"/>
        </dgm:presLayoutVars>
      </dgm:prSet>
      <dgm:spPr/>
    </dgm:pt>
    <dgm:pt modelId="{4BB56F19-083F-48BA-9128-B4E5D300AD22}" type="pres">
      <dgm:prSet presAssocID="{76C74DC1-2C3F-4569-B272-1F5BE6060D6F}" presName="Triangle" presStyleLbl="alignNode1" presStyleIdx="7" presStyleCnt="11"/>
      <dgm:spPr>
        <a:solidFill>
          <a:srgbClr val="428178"/>
        </a:solidFill>
        <a:ln>
          <a:solidFill>
            <a:srgbClr val="428178"/>
          </a:solidFill>
        </a:ln>
      </dgm:spPr>
    </dgm:pt>
    <dgm:pt modelId="{5FBD7CDF-65D2-4188-8B48-A3870A0D817F}" type="pres">
      <dgm:prSet presAssocID="{9A7533CE-30F3-4C9D-9481-62D66580CC90}" presName="sibTrans" presStyleCnt="0"/>
      <dgm:spPr/>
    </dgm:pt>
    <dgm:pt modelId="{D90C00E0-395B-4B05-B54D-032784CC5936}" type="pres">
      <dgm:prSet presAssocID="{9A7533CE-30F3-4C9D-9481-62D66580CC90}" presName="space" presStyleCnt="0"/>
      <dgm:spPr/>
    </dgm:pt>
    <dgm:pt modelId="{160DA674-F8A8-42F1-BBB1-0F4333BE7B69}" type="pres">
      <dgm:prSet presAssocID="{0F4804ED-1A00-4A39-8BD3-D1162386AF83}" presName="composite" presStyleCnt="0"/>
      <dgm:spPr/>
    </dgm:pt>
    <dgm:pt modelId="{245EF7D9-5327-4215-AA37-5D48B77450AB}" type="pres">
      <dgm:prSet presAssocID="{0F4804ED-1A00-4A39-8BD3-D1162386AF83}" presName="LShape" presStyleLbl="alignNode1" presStyleIdx="8" presStyleCnt="11"/>
      <dgm:spPr>
        <a:solidFill>
          <a:srgbClr val="428178"/>
        </a:solidFill>
        <a:ln>
          <a:solidFill>
            <a:srgbClr val="428178"/>
          </a:solidFill>
        </a:ln>
      </dgm:spPr>
    </dgm:pt>
    <dgm:pt modelId="{FD00E7BE-B5C4-42DC-8EB5-E73AE8E2583A}" type="pres">
      <dgm:prSet presAssocID="{0F4804ED-1A00-4A39-8BD3-D1162386AF83}" presName="ParentText" presStyleLbl="revTx" presStyleIdx="4" presStyleCnt="6">
        <dgm:presLayoutVars>
          <dgm:chMax val="0"/>
          <dgm:chPref val="0"/>
          <dgm:bulletEnabled val="1"/>
        </dgm:presLayoutVars>
      </dgm:prSet>
      <dgm:spPr/>
    </dgm:pt>
    <dgm:pt modelId="{DF9D9369-8E61-415C-A78C-29389AFAA2E0}" type="pres">
      <dgm:prSet presAssocID="{0F4804ED-1A00-4A39-8BD3-D1162386AF83}" presName="Triangle" presStyleLbl="alignNode1" presStyleIdx="9" presStyleCnt="11"/>
      <dgm:spPr>
        <a:solidFill>
          <a:srgbClr val="013B56"/>
        </a:solidFill>
        <a:ln>
          <a:solidFill>
            <a:srgbClr val="013B56"/>
          </a:solidFill>
        </a:ln>
      </dgm:spPr>
    </dgm:pt>
    <dgm:pt modelId="{62C6288B-7319-4CA1-A494-E588F5B8599F}" type="pres">
      <dgm:prSet presAssocID="{553F586C-E6F5-4BAA-BBD6-62B3B0BF64A9}" presName="sibTrans" presStyleCnt="0"/>
      <dgm:spPr/>
    </dgm:pt>
    <dgm:pt modelId="{E4F94BE9-203B-4DC3-9B5B-40F243C80188}" type="pres">
      <dgm:prSet presAssocID="{553F586C-E6F5-4BAA-BBD6-62B3B0BF64A9}" presName="space" presStyleCnt="0"/>
      <dgm:spPr/>
    </dgm:pt>
    <dgm:pt modelId="{AEBAB64B-AEF2-449A-9917-9967F21892EF}" type="pres">
      <dgm:prSet presAssocID="{017D9FB1-189A-45BD-88AF-DA71484EA777}" presName="composite" presStyleCnt="0"/>
      <dgm:spPr/>
    </dgm:pt>
    <dgm:pt modelId="{B7B1D7AF-7856-4190-81B6-5565A208A05F}" type="pres">
      <dgm:prSet presAssocID="{017D9FB1-189A-45BD-88AF-DA71484EA777}" presName="LShape" presStyleLbl="alignNode1" presStyleIdx="10" presStyleCnt="11"/>
      <dgm:spPr>
        <a:solidFill>
          <a:srgbClr val="003C71"/>
        </a:solidFill>
        <a:ln>
          <a:solidFill>
            <a:srgbClr val="013B56"/>
          </a:solidFill>
        </a:ln>
      </dgm:spPr>
    </dgm:pt>
    <dgm:pt modelId="{B814CD52-55E1-4260-B7DB-15A447265BCE}" type="pres">
      <dgm:prSet presAssocID="{017D9FB1-189A-45BD-88AF-DA71484EA777}" presName="ParentText" presStyleLbl="revTx" presStyleIdx="5" presStyleCnt="6">
        <dgm:presLayoutVars>
          <dgm:chMax val="0"/>
          <dgm:chPref val="0"/>
          <dgm:bulletEnabled val="1"/>
        </dgm:presLayoutVars>
      </dgm:prSet>
      <dgm:spPr/>
    </dgm:pt>
  </dgm:ptLst>
  <dgm:cxnLst>
    <dgm:cxn modelId="{C0636500-492E-4787-A582-F0D01AE8614B}" type="presOf" srcId="{76C74DC1-2C3F-4569-B272-1F5BE6060D6F}" destId="{8A79A1DE-C537-4A6D-B44F-822007F27F76}" srcOrd="0" destOrd="0" presId="urn:microsoft.com/office/officeart/2009/3/layout/StepUpProcess"/>
    <dgm:cxn modelId="{301E1C27-678F-44F3-8441-8CA9B065252E}" srcId="{120F157C-B81A-45B9-9D0C-0F5960DC2056}" destId="{76C74DC1-2C3F-4569-B272-1F5BE6060D6F}" srcOrd="3" destOrd="0" parTransId="{BE3614D0-EBF4-46A4-9ADF-F841E68B1A3B}" sibTransId="{9A7533CE-30F3-4C9D-9481-62D66580CC90}"/>
    <dgm:cxn modelId="{C68FBD4A-C6B8-4D21-BCB9-C054FAAFD974}" type="presOf" srcId="{017D9FB1-189A-45BD-88AF-DA71484EA777}" destId="{B814CD52-55E1-4260-B7DB-15A447265BCE}" srcOrd="0" destOrd="0" presId="urn:microsoft.com/office/officeart/2009/3/layout/StepUpProcess"/>
    <dgm:cxn modelId="{12C8D47B-F269-4323-AE0B-E56D07A4EF0C}" type="presOf" srcId="{0F4804ED-1A00-4A39-8BD3-D1162386AF83}" destId="{FD00E7BE-B5C4-42DC-8EB5-E73AE8E2583A}" srcOrd="0" destOrd="0" presId="urn:microsoft.com/office/officeart/2009/3/layout/StepUpProcess"/>
    <dgm:cxn modelId="{BF3BCD80-F7E0-4BEB-B9BD-88B68B46A7F8}" srcId="{120F157C-B81A-45B9-9D0C-0F5960DC2056}" destId="{017D9FB1-189A-45BD-88AF-DA71484EA777}" srcOrd="5" destOrd="0" parTransId="{85826DAD-6BBF-4200-85F0-F36A1788977E}" sibTransId="{13D43B7C-32F8-42F6-982A-E978A2C253CD}"/>
    <dgm:cxn modelId="{CA035E84-5DBD-4B2B-845D-8128C6D62214}" srcId="{120F157C-B81A-45B9-9D0C-0F5960DC2056}" destId="{4EE7F904-D618-4AD7-BBD1-E26794AF410F}" srcOrd="0" destOrd="0" parTransId="{874330AD-1184-4828-BA60-EC4FE3038F44}" sibTransId="{B0549E77-6124-4A9A-BA3B-079DCA32ECD9}"/>
    <dgm:cxn modelId="{81AF908B-99ED-446E-8198-83E2B4D295C2}" type="presOf" srcId="{F290427B-94B9-4590-8B9F-5474CCD580EA}" destId="{E992027E-D3EF-4A58-A709-9830DCC05360}" srcOrd="0" destOrd="0" presId="urn:microsoft.com/office/officeart/2009/3/layout/StepUpProcess"/>
    <dgm:cxn modelId="{2E6A9DB5-DB27-47B0-8BF4-47727BC71BFF}" type="presOf" srcId="{3208794D-9E1E-43A7-918B-F73718F7BDC7}" destId="{132AF08F-F919-458F-9EB1-CE51F36C6FA3}" srcOrd="0" destOrd="0" presId="urn:microsoft.com/office/officeart/2009/3/layout/StepUpProcess"/>
    <dgm:cxn modelId="{B60AEABA-D141-4D1F-B405-654A8F71819D}" srcId="{120F157C-B81A-45B9-9D0C-0F5960DC2056}" destId="{0F4804ED-1A00-4A39-8BD3-D1162386AF83}" srcOrd="4" destOrd="0" parTransId="{C811C671-CAF3-4052-B040-2C025970BB10}" sibTransId="{553F586C-E6F5-4BAA-BBD6-62B3B0BF64A9}"/>
    <dgm:cxn modelId="{A9CDFFBD-7F50-4386-AFF0-B2E0F96A0E4C}" srcId="{120F157C-B81A-45B9-9D0C-0F5960DC2056}" destId="{3208794D-9E1E-43A7-918B-F73718F7BDC7}" srcOrd="1" destOrd="0" parTransId="{AFB4ADF9-41C5-40F6-A535-5771A79E02B7}" sibTransId="{37EEEC63-115B-44B6-8908-6F02B9471678}"/>
    <dgm:cxn modelId="{39E213BE-215E-4445-8156-65B1AC1E4415}" srcId="{120F157C-B81A-45B9-9D0C-0F5960DC2056}" destId="{F290427B-94B9-4590-8B9F-5474CCD580EA}" srcOrd="2" destOrd="0" parTransId="{C67098CD-AF40-483F-9535-75CA4C106E00}" sibTransId="{7B0E07B7-EE3D-4FCE-AD33-953BB5D5AA92}"/>
    <dgm:cxn modelId="{25195BE4-A735-4173-A9F6-CCD461B23709}" type="presOf" srcId="{120F157C-B81A-45B9-9D0C-0F5960DC2056}" destId="{89B1D0A2-9E83-419C-A2F1-B2887221FD9A}" srcOrd="0" destOrd="0" presId="urn:microsoft.com/office/officeart/2009/3/layout/StepUpProcess"/>
    <dgm:cxn modelId="{B4B2DBF3-726A-4664-9F07-E5447748060B}" type="presOf" srcId="{4EE7F904-D618-4AD7-BBD1-E26794AF410F}" destId="{FF0BB53A-77CD-4F77-AC30-D1881EB2DD0D}" srcOrd="0" destOrd="0" presId="urn:microsoft.com/office/officeart/2009/3/layout/StepUpProcess"/>
    <dgm:cxn modelId="{C4FA65E4-8F06-4913-84B8-F9F6208BFC4F}" type="presParOf" srcId="{89B1D0A2-9E83-419C-A2F1-B2887221FD9A}" destId="{B5754B62-5470-4D60-A96A-A9C69DF3FFBA}" srcOrd="0" destOrd="0" presId="urn:microsoft.com/office/officeart/2009/3/layout/StepUpProcess"/>
    <dgm:cxn modelId="{7CBCEFF2-A2B9-407C-8CA8-5767062EA2A2}" type="presParOf" srcId="{B5754B62-5470-4D60-A96A-A9C69DF3FFBA}" destId="{53F3F7B0-1ACB-4538-B54E-292315BEFA81}" srcOrd="0" destOrd="0" presId="urn:microsoft.com/office/officeart/2009/3/layout/StepUpProcess"/>
    <dgm:cxn modelId="{2D496B9F-4F11-48DA-A274-498D4F8A1BDA}" type="presParOf" srcId="{B5754B62-5470-4D60-A96A-A9C69DF3FFBA}" destId="{FF0BB53A-77CD-4F77-AC30-D1881EB2DD0D}" srcOrd="1" destOrd="0" presId="urn:microsoft.com/office/officeart/2009/3/layout/StepUpProcess"/>
    <dgm:cxn modelId="{12643262-85B4-4395-B60B-C3F57C017634}" type="presParOf" srcId="{B5754B62-5470-4D60-A96A-A9C69DF3FFBA}" destId="{05F2E448-1AF7-41F7-83EB-C57AB1616AB7}" srcOrd="2" destOrd="0" presId="urn:microsoft.com/office/officeart/2009/3/layout/StepUpProcess"/>
    <dgm:cxn modelId="{DC375DF0-258D-42A0-8374-075307893C92}" type="presParOf" srcId="{89B1D0A2-9E83-419C-A2F1-B2887221FD9A}" destId="{AA830E19-703E-487B-A389-34DB68812789}" srcOrd="1" destOrd="0" presId="urn:microsoft.com/office/officeart/2009/3/layout/StepUpProcess"/>
    <dgm:cxn modelId="{4C4F7753-B3A6-4FFB-82A9-0FE94AA76E6F}" type="presParOf" srcId="{AA830E19-703E-487B-A389-34DB68812789}" destId="{509204DE-12FA-4018-8F80-5349662BA0A9}" srcOrd="0" destOrd="0" presId="urn:microsoft.com/office/officeart/2009/3/layout/StepUpProcess"/>
    <dgm:cxn modelId="{B72B9C76-355E-476A-9810-3D7086D94F06}" type="presParOf" srcId="{89B1D0A2-9E83-419C-A2F1-B2887221FD9A}" destId="{37CD9FCD-8A7A-4E3E-B863-C8717AB51630}" srcOrd="2" destOrd="0" presId="urn:microsoft.com/office/officeart/2009/3/layout/StepUpProcess"/>
    <dgm:cxn modelId="{0F3C33DD-C7A9-4B2D-AFB4-7FFB202846E2}" type="presParOf" srcId="{37CD9FCD-8A7A-4E3E-B863-C8717AB51630}" destId="{19D0DEBC-5CE9-4E28-8517-E77601C4063E}" srcOrd="0" destOrd="0" presId="urn:microsoft.com/office/officeart/2009/3/layout/StepUpProcess"/>
    <dgm:cxn modelId="{2AD0974C-52CC-4A7F-BEDE-FDE4FE2DE0FB}" type="presParOf" srcId="{37CD9FCD-8A7A-4E3E-B863-C8717AB51630}" destId="{132AF08F-F919-458F-9EB1-CE51F36C6FA3}" srcOrd="1" destOrd="0" presId="urn:microsoft.com/office/officeart/2009/3/layout/StepUpProcess"/>
    <dgm:cxn modelId="{3FFA83A0-D993-4C65-971A-E15CBC0AA394}" type="presParOf" srcId="{37CD9FCD-8A7A-4E3E-B863-C8717AB51630}" destId="{CD9D4159-E308-443C-AA73-8566420B5CDF}" srcOrd="2" destOrd="0" presId="urn:microsoft.com/office/officeart/2009/3/layout/StepUpProcess"/>
    <dgm:cxn modelId="{A038B9B2-5675-4834-839E-BE7838E4C675}" type="presParOf" srcId="{89B1D0A2-9E83-419C-A2F1-B2887221FD9A}" destId="{D12604DC-8407-462D-B070-3D59310C5A9F}" srcOrd="3" destOrd="0" presId="urn:microsoft.com/office/officeart/2009/3/layout/StepUpProcess"/>
    <dgm:cxn modelId="{8EF1DC54-B46E-4B3E-B586-342CA2279D7B}" type="presParOf" srcId="{D12604DC-8407-462D-B070-3D59310C5A9F}" destId="{F360C116-4412-4DEF-B110-5C62DAF8B172}" srcOrd="0" destOrd="0" presId="urn:microsoft.com/office/officeart/2009/3/layout/StepUpProcess"/>
    <dgm:cxn modelId="{0BF14778-1EDF-4DA3-9941-34B951B7D63B}" type="presParOf" srcId="{89B1D0A2-9E83-419C-A2F1-B2887221FD9A}" destId="{EA9A067D-99C9-4CDF-A888-8B96930DB457}" srcOrd="4" destOrd="0" presId="urn:microsoft.com/office/officeart/2009/3/layout/StepUpProcess"/>
    <dgm:cxn modelId="{EC5E8BF4-7F90-4BAE-A629-65295AE144CD}" type="presParOf" srcId="{EA9A067D-99C9-4CDF-A888-8B96930DB457}" destId="{B45177C7-3238-45C3-A4EC-2DB52B5EB1FA}" srcOrd="0" destOrd="0" presId="urn:microsoft.com/office/officeart/2009/3/layout/StepUpProcess"/>
    <dgm:cxn modelId="{ADD76444-2C02-4EB8-8400-43B08ABCB58D}" type="presParOf" srcId="{EA9A067D-99C9-4CDF-A888-8B96930DB457}" destId="{E992027E-D3EF-4A58-A709-9830DCC05360}" srcOrd="1" destOrd="0" presId="urn:microsoft.com/office/officeart/2009/3/layout/StepUpProcess"/>
    <dgm:cxn modelId="{CFF316BA-2786-4478-831E-399BA54F9C5C}" type="presParOf" srcId="{EA9A067D-99C9-4CDF-A888-8B96930DB457}" destId="{9CC60528-02A7-4F15-B6B8-B71064C51273}" srcOrd="2" destOrd="0" presId="urn:microsoft.com/office/officeart/2009/3/layout/StepUpProcess"/>
    <dgm:cxn modelId="{B5C70D66-6246-4373-8932-77CB5000213C}" type="presParOf" srcId="{89B1D0A2-9E83-419C-A2F1-B2887221FD9A}" destId="{9EB9A19A-4AF5-4EDB-9395-3691FF1E2A30}" srcOrd="5" destOrd="0" presId="urn:microsoft.com/office/officeart/2009/3/layout/StepUpProcess"/>
    <dgm:cxn modelId="{706047A6-BC5D-41FB-9D03-3E3606A27ECF}" type="presParOf" srcId="{9EB9A19A-4AF5-4EDB-9395-3691FF1E2A30}" destId="{489BB55D-6301-4B0E-BB3C-FFC0326C2D8B}" srcOrd="0" destOrd="0" presId="urn:microsoft.com/office/officeart/2009/3/layout/StepUpProcess"/>
    <dgm:cxn modelId="{16F9140F-6D35-444A-AA44-1336C6F36FDF}" type="presParOf" srcId="{89B1D0A2-9E83-419C-A2F1-B2887221FD9A}" destId="{A2F70399-C498-4BAB-B4BA-A0D67AD2C5E5}" srcOrd="6" destOrd="0" presId="urn:microsoft.com/office/officeart/2009/3/layout/StepUpProcess"/>
    <dgm:cxn modelId="{56A6F715-6177-40A4-8800-A791527FAF83}" type="presParOf" srcId="{A2F70399-C498-4BAB-B4BA-A0D67AD2C5E5}" destId="{25C36002-9D86-4C92-81AA-15481EBE5722}" srcOrd="0" destOrd="0" presId="urn:microsoft.com/office/officeart/2009/3/layout/StepUpProcess"/>
    <dgm:cxn modelId="{72244A67-70F1-4495-858C-EBDEDEBDE3E0}" type="presParOf" srcId="{A2F70399-C498-4BAB-B4BA-A0D67AD2C5E5}" destId="{8A79A1DE-C537-4A6D-B44F-822007F27F76}" srcOrd="1" destOrd="0" presId="urn:microsoft.com/office/officeart/2009/3/layout/StepUpProcess"/>
    <dgm:cxn modelId="{C580D797-13E9-4BEC-BB39-2D2BD114ED5A}" type="presParOf" srcId="{A2F70399-C498-4BAB-B4BA-A0D67AD2C5E5}" destId="{4BB56F19-083F-48BA-9128-B4E5D300AD22}" srcOrd="2" destOrd="0" presId="urn:microsoft.com/office/officeart/2009/3/layout/StepUpProcess"/>
    <dgm:cxn modelId="{5F5CD340-D272-42E5-8AF1-577B156923B5}" type="presParOf" srcId="{89B1D0A2-9E83-419C-A2F1-B2887221FD9A}" destId="{5FBD7CDF-65D2-4188-8B48-A3870A0D817F}" srcOrd="7" destOrd="0" presId="urn:microsoft.com/office/officeart/2009/3/layout/StepUpProcess"/>
    <dgm:cxn modelId="{ED2CF1AB-F935-476E-94FC-D9691223AA45}" type="presParOf" srcId="{5FBD7CDF-65D2-4188-8B48-A3870A0D817F}" destId="{D90C00E0-395B-4B05-B54D-032784CC5936}" srcOrd="0" destOrd="0" presId="urn:microsoft.com/office/officeart/2009/3/layout/StepUpProcess"/>
    <dgm:cxn modelId="{EC7E9E2D-2918-424A-951A-ABA5786FA388}" type="presParOf" srcId="{89B1D0A2-9E83-419C-A2F1-B2887221FD9A}" destId="{160DA674-F8A8-42F1-BBB1-0F4333BE7B69}" srcOrd="8" destOrd="0" presId="urn:microsoft.com/office/officeart/2009/3/layout/StepUpProcess"/>
    <dgm:cxn modelId="{1101D000-F34F-41AB-BD7B-27061AB752AA}" type="presParOf" srcId="{160DA674-F8A8-42F1-BBB1-0F4333BE7B69}" destId="{245EF7D9-5327-4215-AA37-5D48B77450AB}" srcOrd="0" destOrd="0" presId="urn:microsoft.com/office/officeart/2009/3/layout/StepUpProcess"/>
    <dgm:cxn modelId="{4827E0BE-BAAF-4BB3-BB45-602A2FDD5186}" type="presParOf" srcId="{160DA674-F8A8-42F1-BBB1-0F4333BE7B69}" destId="{FD00E7BE-B5C4-42DC-8EB5-E73AE8E2583A}" srcOrd="1" destOrd="0" presId="urn:microsoft.com/office/officeart/2009/3/layout/StepUpProcess"/>
    <dgm:cxn modelId="{2865B979-71DB-44DE-A358-61E7F765F687}" type="presParOf" srcId="{160DA674-F8A8-42F1-BBB1-0F4333BE7B69}" destId="{DF9D9369-8E61-415C-A78C-29389AFAA2E0}" srcOrd="2" destOrd="0" presId="urn:microsoft.com/office/officeart/2009/3/layout/StepUpProcess"/>
    <dgm:cxn modelId="{7D19A66A-0A5C-4B36-A375-F76072E2CEBE}" type="presParOf" srcId="{89B1D0A2-9E83-419C-A2F1-B2887221FD9A}" destId="{62C6288B-7319-4CA1-A494-E588F5B8599F}" srcOrd="9" destOrd="0" presId="urn:microsoft.com/office/officeart/2009/3/layout/StepUpProcess"/>
    <dgm:cxn modelId="{736D63ED-AD1D-4CBF-AFBF-4F262B4E9352}" type="presParOf" srcId="{62C6288B-7319-4CA1-A494-E588F5B8599F}" destId="{E4F94BE9-203B-4DC3-9B5B-40F243C80188}" srcOrd="0" destOrd="0" presId="urn:microsoft.com/office/officeart/2009/3/layout/StepUpProcess"/>
    <dgm:cxn modelId="{09790588-750A-49CA-9EBC-44D944A2DB57}" type="presParOf" srcId="{89B1D0A2-9E83-419C-A2F1-B2887221FD9A}" destId="{AEBAB64B-AEF2-449A-9917-9967F21892EF}" srcOrd="10" destOrd="0" presId="urn:microsoft.com/office/officeart/2009/3/layout/StepUpProcess"/>
    <dgm:cxn modelId="{B73F6597-D092-48F7-9551-C85D7D433996}" type="presParOf" srcId="{AEBAB64B-AEF2-449A-9917-9967F21892EF}" destId="{B7B1D7AF-7856-4190-81B6-5565A208A05F}" srcOrd="0" destOrd="0" presId="urn:microsoft.com/office/officeart/2009/3/layout/StepUpProcess"/>
    <dgm:cxn modelId="{0713EF78-CB86-42A2-9489-BC26F3A9D0CE}" type="presParOf" srcId="{AEBAB64B-AEF2-449A-9917-9967F21892EF}" destId="{B814CD52-55E1-4260-B7DB-15A447265BCE}" srcOrd="1" destOrd="0" presId="urn:microsoft.com/office/officeart/2009/3/layout/StepUpProcess"/>
  </dgm:cxnLst>
  <dgm:bg>
    <a:effectLst>
      <a:glow rad="63500">
        <a:schemeClr val="accent3">
          <a:satMod val="175000"/>
          <a:alpha val="40000"/>
        </a:schemeClr>
      </a:glow>
    </a:effect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120F157C-B81A-45B9-9D0C-0F5960DC2056}" type="doc">
      <dgm:prSet loTypeId="urn:microsoft.com/office/officeart/2009/3/layout/StepUpProcess" loCatId="process" qsTypeId="urn:microsoft.com/office/officeart/2005/8/quickstyle/simple1" qsCatId="simple" csTypeId="urn:microsoft.com/office/officeart/2005/8/colors/colorful3" csCatId="colorful" phldr="1"/>
      <dgm:spPr/>
      <dgm:t>
        <a:bodyPr/>
        <a:lstStyle/>
        <a:p>
          <a:endParaRPr lang="en-US"/>
        </a:p>
      </dgm:t>
    </dgm:pt>
    <dgm:pt modelId="{4EE7F904-D618-4AD7-BBD1-E26794AF410F}">
      <dgm:prSet phldrT="[Text]" custT="1"/>
      <dgm:spPr/>
      <dgm:t>
        <a:bodyPr/>
        <a:lstStyle/>
        <a:p>
          <a:r>
            <a:rPr lang="en-US" sz="1600" b="1" dirty="0">
              <a:solidFill>
                <a:schemeClr val="bg1"/>
              </a:solidFill>
              <a:latin typeface="+mn-lt"/>
              <a:cs typeface="Calibri Light" panose="020F0302020204030204" pitchFamily="34" charset="0"/>
            </a:rPr>
            <a:t>FACA-ALL-049-B</a:t>
          </a:r>
        </a:p>
      </dgm:t>
    </dgm:pt>
    <dgm:pt modelId="{874330AD-1184-4828-BA60-EC4FE3038F44}" type="parTrans" cxnId="{CA035E84-5DBD-4B2B-845D-8128C6D62214}">
      <dgm:prSet/>
      <dgm:spPr/>
      <dgm:t>
        <a:bodyPr/>
        <a:lstStyle/>
        <a:p>
          <a:endParaRPr lang="en-US" sz="1600">
            <a:latin typeface="+mn-lt"/>
          </a:endParaRPr>
        </a:p>
      </dgm:t>
    </dgm:pt>
    <dgm:pt modelId="{B0549E77-6124-4A9A-BA3B-079DCA32ECD9}" type="sibTrans" cxnId="{CA035E84-5DBD-4B2B-845D-8128C6D62214}">
      <dgm:prSet/>
      <dgm:spPr/>
      <dgm:t>
        <a:bodyPr/>
        <a:lstStyle/>
        <a:p>
          <a:endParaRPr lang="en-US" sz="1600">
            <a:latin typeface="+mn-lt"/>
          </a:endParaRPr>
        </a:p>
      </dgm:t>
    </dgm:pt>
    <dgm:pt modelId="{3208794D-9E1E-43A7-918B-F73718F7BDC7}">
      <dgm:prSet phldrT="[Text]" custT="1"/>
      <dgm:spPr/>
      <dgm:t>
        <a:bodyPr/>
        <a:lstStyle/>
        <a:p>
          <a:r>
            <a:rPr lang="en-US" sz="1600" b="1">
              <a:solidFill>
                <a:schemeClr val="bg1"/>
              </a:solidFill>
              <a:latin typeface="+mn-lt"/>
              <a:cs typeface="Calibri Light" panose="020F0302020204030204" pitchFamily="34" charset="0"/>
            </a:rPr>
            <a:t>DHSA-TT-100-A</a:t>
          </a:r>
          <a:endParaRPr lang="en-US" sz="1600" b="1" dirty="0">
            <a:solidFill>
              <a:schemeClr val="bg1"/>
            </a:solidFill>
            <a:latin typeface="+mn-lt"/>
            <a:cs typeface="Calibri Light" panose="020F0302020204030204" pitchFamily="34" charset="0"/>
          </a:endParaRPr>
        </a:p>
      </dgm:t>
    </dgm:pt>
    <dgm:pt modelId="{AFB4ADF9-41C5-40F6-A535-5771A79E02B7}" type="parTrans" cxnId="{A9CDFFBD-7F50-4386-AFF0-B2E0F96A0E4C}">
      <dgm:prSet/>
      <dgm:spPr/>
      <dgm:t>
        <a:bodyPr/>
        <a:lstStyle/>
        <a:p>
          <a:endParaRPr lang="en-US" sz="1600">
            <a:latin typeface="+mn-lt"/>
          </a:endParaRPr>
        </a:p>
      </dgm:t>
    </dgm:pt>
    <dgm:pt modelId="{37EEEC63-115B-44B6-8908-6F02B9471678}" type="sibTrans" cxnId="{A9CDFFBD-7F50-4386-AFF0-B2E0F96A0E4C}">
      <dgm:prSet/>
      <dgm:spPr/>
      <dgm:t>
        <a:bodyPr/>
        <a:lstStyle/>
        <a:p>
          <a:endParaRPr lang="en-US" sz="1600">
            <a:latin typeface="+mn-lt"/>
          </a:endParaRPr>
        </a:p>
      </dgm:t>
    </dgm:pt>
    <dgm:pt modelId="{F290427B-94B9-4590-8B9F-5474CCD580EA}">
      <dgm:prSet phldrT="[Text]" custT="1"/>
      <dgm:spPr/>
      <dgm:t>
        <a:bodyPr/>
        <a:lstStyle/>
        <a:p>
          <a:r>
            <a:rPr lang="en-US" sz="1600" b="1">
              <a:solidFill>
                <a:schemeClr val="bg1"/>
              </a:solidFill>
              <a:latin typeface="+mn-lt"/>
              <a:cs typeface="Calibri Light" panose="020F0302020204030204" pitchFamily="34" charset="0"/>
            </a:rPr>
            <a:t>DHSA-TT-150-A</a:t>
          </a:r>
          <a:endParaRPr lang="en-US" sz="1600" b="1" dirty="0">
            <a:solidFill>
              <a:schemeClr val="bg1"/>
            </a:solidFill>
            <a:latin typeface="+mn-lt"/>
            <a:cs typeface="Calibri Light" panose="020F0302020204030204" pitchFamily="34" charset="0"/>
          </a:endParaRPr>
        </a:p>
      </dgm:t>
    </dgm:pt>
    <dgm:pt modelId="{C67098CD-AF40-483F-9535-75CA4C106E00}" type="parTrans" cxnId="{39E213BE-215E-4445-8156-65B1AC1E4415}">
      <dgm:prSet/>
      <dgm:spPr/>
      <dgm:t>
        <a:bodyPr/>
        <a:lstStyle/>
        <a:p>
          <a:endParaRPr lang="en-US" sz="1600">
            <a:latin typeface="+mn-lt"/>
          </a:endParaRPr>
        </a:p>
      </dgm:t>
    </dgm:pt>
    <dgm:pt modelId="{7B0E07B7-EE3D-4FCE-AD33-953BB5D5AA92}" type="sibTrans" cxnId="{39E213BE-215E-4445-8156-65B1AC1E4415}">
      <dgm:prSet/>
      <dgm:spPr/>
      <dgm:t>
        <a:bodyPr/>
        <a:lstStyle/>
        <a:p>
          <a:endParaRPr lang="en-US" sz="1600">
            <a:latin typeface="+mn-lt"/>
          </a:endParaRPr>
        </a:p>
      </dgm:t>
    </dgm:pt>
    <dgm:pt modelId="{76C74DC1-2C3F-4569-B272-1F5BE6060D6F}">
      <dgm:prSet phldrT="[Text]" custT="1"/>
      <dgm:spPr/>
      <dgm:t>
        <a:bodyPr/>
        <a:lstStyle/>
        <a:p>
          <a:r>
            <a:rPr lang="en-US" sz="1600" b="1">
              <a:solidFill>
                <a:schemeClr val="bg1"/>
              </a:solidFill>
              <a:latin typeface="+mn-lt"/>
              <a:cs typeface="Calibri Light" panose="020F0302020204030204" pitchFamily="34" charset="0"/>
            </a:rPr>
            <a:t>DHSA-TT-200-A</a:t>
          </a:r>
          <a:endParaRPr lang="en-US" sz="1600" b="1" dirty="0">
            <a:solidFill>
              <a:schemeClr val="bg1"/>
            </a:solidFill>
            <a:latin typeface="+mn-lt"/>
            <a:cs typeface="Calibri Light" panose="020F0302020204030204" pitchFamily="34" charset="0"/>
          </a:endParaRPr>
        </a:p>
      </dgm:t>
    </dgm:pt>
    <dgm:pt modelId="{BE3614D0-EBF4-46A4-9ADF-F841E68B1A3B}" type="parTrans" cxnId="{301E1C27-678F-44F3-8441-8CA9B065252E}">
      <dgm:prSet/>
      <dgm:spPr/>
      <dgm:t>
        <a:bodyPr/>
        <a:lstStyle/>
        <a:p>
          <a:endParaRPr lang="en-US" sz="1600">
            <a:latin typeface="+mn-lt"/>
          </a:endParaRPr>
        </a:p>
      </dgm:t>
    </dgm:pt>
    <dgm:pt modelId="{9A7533CE-30F3-4C9D-9481-62D66580CC90}" type="sibTrans" cxnId="{301E1C27-678F-44F3-8441-8CA9B065252E}">
      <dgm:prSet/>
      <dgm:spPr/>
      <dgm:t>
        <a:bodyPr/>
        <a:lstStyle/>
        <a:p>
          <a:endParaRPr lang="en-US" sz="1600">
            <a:latin typeface="+mn-lt"/>
          </a:endParaRPr>
        </a:p>
      </dgm:t>
    </dgm:pt>
    <dgm:pt modelId="{0F4804ED-1A00-4A39-8BD3-D1162386AF83}">
      <dgm:prSet phldrT="[Text]" custT="1"/>
      <dgm:spPr/>
      <dgm:t>
        <a:bodyPr/>
        <a:lstStyle/>
        <a:p>
          <a:r>
            <a:rPr lang="en-US" sz="1600" b="1" dirty="0">
              <a:solidFill>
                <a:schemeClr val="bg1"/>
              </a:solidFill>
              <a:latin typeface="+mn-lt"/>
              <a:cs typeface="Calibri Light" panose="020F0302020204030204" pitchFamily="34" charset="0"/>
            </a:rPr>
            <a:t>DHSA-TT-201-A</a:t>
          </a:r>
        </a:p>
      </dgm:t>
    </dgm:pt>
    <dgm:pt modelId="{C811C671-CAF3-4052-B040-2C025970BB10}" type="parTrans" cxnId="{B60AEABA-D141-4D1F-B405-654A8F71819D}">
      <dgm:prSet/>
      <dgm:spPr/>
      <dgm:t>
        <a:bodyPr/>
        <a:lstStyle/>
        <a:p>
          <a:endParaRPr lang="en-US" sz="1600">
            <a:latin typeface="+mn-lt"/>
          </a:endParaRPr>
        </a:p>
      </dgm:t>
    </dgm:pt>
    <dgm:pt modelId="{553F586C-E6F5-4BAA-BBD6-62B3B0BF64A9}" type="sibTrans" cxnId="{B60AEABA-D141-4D1F-B405-654A8F71819D}">
      <dgm:prSet/>
      <dgm:spPr/>
      <dgm:t>
        <a:bodyPr/>
        <a:lstStyle/>
        <a:p>
          <a:endParaRPr lang="en-US" sz="1600">
            <a:latin typeface="+mn-lt"/>
          </a:endParaRPr>
        </a:p>
      </dgm:t>
    </dgm:pt>
    <dgm:pt modelId="{017D9FB1-189A-45BD-88AF-DA71484EA777}">
      <dgm:prSet phldrT="[Text]" custT="1"/>
      <dgm:spPr/>
      <dgm:t>
        <a:bodyPr/>
        <a:lstStyle/>
        <a:p>
          <a:r>
            <a:rPr lang="en-US" sz="1600" b="1" dirty="0">
              <a:solidFill>
                <a:schemeClr val="bg1"/>
              </a:solidFill>
              <a:latin typeface="+mn-lt"/>
              <a:cs typeface="Calibri Light" panose="020F0302020204030204" pitchFamily="34" charset="0"/>
            </a:rPr>
            <a:t>DHSA-TT-202-A</a:t>
          </a:r>
        </a:p>
      </dgm:t>
    </dgm:pt>
    <dgm:pt modelId="{85826DAD-6BBF-4200-85F0-F36A1788977E}" type="parTrans" cxnId="{BF3BCD80-F7E0-4BEB-B9BD-88B68B46A7F8}">
      <dgm:prSet/>
      <dgm:spPr/>
      <dgm:t>
        <a:bodyPr/>
        <a:lstStyle/>
        <a:p>
          <a:endParaRPr lang="en-US" sz="1600">
            <a:latin typeface="+mn-lt"/>
          </a:endParaRPr>
        </a:p>
      </dgm:t>
    </dgm:pt>
    <dgm:pt modelId="{13D43B7C-32F8-42F6-982A-E978A2C253CD}" type="sibTrans" cxnId="{BF3BCD80-F7E0-4BEB-B9BD-88B68B46A7F8}">
      <dgm:prSet/>
      <dgm:spPr/>
      <dgm:t>
        <a:bodyPr/>
        <a:lstStyle/>
        <a:p>
          <a:endParaRPr lang="en-US" sz="1600">
            <a:latin typeface="+mn-lt"/>
          </a:endParaRPr>
        </a:p>
      </dgm:t>
    </dgm:pt>
    <dgm:pt modelId="{89B1D0A2-9E83-419C-A2F1-B2887221FD9A}" type="pres">
      <dgm:prSet presAssocID="{120F157C-B81A-45B9-9D0C-0F5960DC2056}" presName="rootnode" presStyleCnt="0">
        <dgm:presLayoutVars>
          <dgm:chMax/>
          <dgm:chPref/>
          <dgm:dir/>
          <dgm:animLvl val="lvl"/>
        </dgm:presLayoutVars>
      </dgm:prSet>
      <dgm:spPr/>
    </dgm:pt>
    <dgm:pt modelId="{B5754B62-5470-4D60-A96A-A9C69DF3FFBA}" type="pres">
      <dgm:prSet presAssocID="{4EE7F904-D618-4AD7-BBD1-E26794AF410F}" presName="composite" presStyleCnt="0"/>
      <dgm:spPr/>
    </dgm:pt>
    <dgm:pt modelId="{53F3F7B0-1ACB-4538-B54E-292315BEFA81}" type="pres">
      <dgm:prSet presAssocID="{4EE7F904-D618-4AD7-BBD1-E26794AF410F}" presName="LShape" presStyleLbl="alignNode1" presStyleIdx="0" presStyleCnt="11"/>
      <dgm:spPr>
        <a:effectLst/>
      </dgm:spPr>
    </dgm:pt>
    <dgm:pt modelId="{FF0BB53A-77CD-4F77-AC30-D1881EB2DD0D}" type="pres">
      <dgm:prSet presAssocID="{4EE7F904-D618-4AD7-BBD1-E26794AF410F}" presName="ParentText" presStyleLbl="revTx" presStyleIdx="0" presStyleCnt="6">
        <dgm:presLayoutVars>
          <dgm:chMax val="0"/>
          <dgm:chPref val="0"/>
          <dgm:bulletEnabled val="1"/>
        </dgm:presLayoutVars>
      </dgm:prSet>
      <dgm:spPr/>
    </dgm:pt>
    <dgm:pt modelId="{05F2E448-1AF7-41F7-83EB-C57AB1616AB7}" type="pres">
      <dgm:prSet presAssocID="{4EE7F904-D618-4AD7-BBD1-E26794AF410F}" presName="Triangle" presStyleLbl="alignNode1" presStyleIdx="1" presStyleCnt="11"/>
      <dgm:spPr>
        <a:solidFill>
          <a:srgbClr val="386698"/>
        </a:solidFill>
        <a:ln>
          <a:solidFill>
            <a:srgbClr val="386698"/>
          </a:solidFill>
        </a:ln>
      </dgm:spPr>
    </dgm:pt>
    <dgm:pt modelId="{AA830E19-703E-487B-A389-34DB68812789}" type="pres">
      <dgm:prSet presAssocID="{B0549E77-6124-4A9A-BA3B-079DCA32ECD9}" presName="sibTrans" presStyleCnt="0"/>
      <dgm:spPr/>
    </dgm:pt>
    <dgm:pt modelId="{509204DE-12FA-4018-8F80-5349662BA0A9}" type="pres">
      <dgm:prSet presAssocID="{B0549E77-6124-4A9A-BA3B-079DCA32ECD9}" presName="space" presStyleCnt="0"/>
      <dgm:spPr/>
    </dgm:pt>
    <dgm:pt modelId="{37CD9FCD-8A7A-4E3E-B863-C8717AB51630}" type="pres">
      <dgm:prSet presAssocID="{3208794D-9E1E-43A7-918B-F73718F7BDC7}" presName="composite" presStyleCnt="0"/>
      <dgm:spPr/>
    </dgm:pt>
    <dgm:pt modelId="{19D0DEBC-5CE9-4E28-8517-E77601C4063E}" type="pres">
      <dgm:prSet presAssocID="{3208794D-9E1E-43A7-918B-F73718F7BDC7}" presName="LShape" presStyleLbl="alignNode1" presStyleIdx="2" presStyleCnt="11"/>
      <dgm:spPr>
        <a:solidFill>
          <a:srgbClr val="386698"/>
        </a:solidFill>
        <a:ln>
          <a:solidFill>
            <a:srgbClr val="386698"/>
          </a:solidFill>
        </a:ln>
        <a:effectLst/>
      </dgm:spPr>
    </dgm:pt>
    <dgm:pt modelId="{132AF08F-F919-458F-9EB1-CE51F36C6FA3}" type="pres">
      <dgm:prSet presAssocID="{3208794D-9E1E-43A7-918B-F73718F7BDC7}" presName="ParentText" presStyleLbl="revTx" presStyleIdx="1" presStyleCnt="6">
        <dgm:presLayoutVars>
          <dgm:chMax val="0"/>
          <dgm:chPref val="0"/>
          <dgm:bulletEnabled val="1"/>
        </dgm:presLayoutVars>
      </dgm:prSet>
      <dgm:spPr/>
    </dgm:pt>
    <dgm:pt modelId="{CD9D4159-E308-443C-AA73-8566420B5CDF}" type="pres">
      <dgm:prSet presAssocID="{3208794D-9E1E-43A7-918B-F73718F7BDC7}" presName="Triangle" presStyleLbl="alignNode1" presStyleIdx="3" presStyleCnt="11"/>
      <dgm:spPr>
        <a:solidFill>
          <a:srgbClr val="8A0000"/>
        </a:solidFill>
        <a:ln>
          <a:solidFill>
            <a:srgbClr val="8A0000"/>
          </a:solidFill>
        </a:ln>
      </dgm:spPr>
    </dgm:pt>
    <dgm:pt modelId="{D12604DC-8407-462D-B070-3D59310C5A9F}" type="pres">
      <dgm:prSet presAssocID="{37EEEC63-115B-44B6-8908-6F02B9471678}" presName="sibTrans" presStyleCnt="0"/>
      <dgm:spPr/>
    </dgm:pt>
    <dgm:pt modelId="{F360C116-4412-4DEF-B110-5C62DAF8B172}" type="pres">
      <dgm:prSet presAssocID="{37EEEC63-115B-44B6-8908-6F02B9471678}" presName="space" presStyleCnt="0"/>
      <dgm:spPr/>
    </dgm:pt>
    <dgm:pt modelId="{EA9A067D-99C9-4CDF-A888-8B96930DB457}" type="pres">
      <dgm:prSet presAssocID="{F290427B-94B9-4590-8B9F-5474CCD580EA}" presName="composite" presStyleCnt="0"/>
      <dgm:spPr/>
    </dgm:pt>
    <dgm:pt modelId="{B45177C7-3238-45C3-A4EC-2DB52B5EB1FA}" type="pres">
      <dgm:prSet presAssocID="{F290427B-94B9-4590-8B9F-5474CCD580EA}" presName="LShape" presStyleLbl="alignNode1" presStyleIdx="4" presStyleCnt="11"/>
      <dgm:spPr>
        <a:solidFill>
          <a:srgbClr val="8A0000"/>
        </a:solidFill>
        <a:ln>
          <a:solidFill>
            <a:srgbClr val="8A0000"/>
          </a:solidFill>
        </a:ln>
        <a:effectLst/>
      </dgm:spPr>
    </dgm:pt>
    <dgm:pt modelId="{E992027E-D3EF-4A58-A709-9830DCC05360}" type="pres">
      <dgm:prSet presAssocID="{F290427B-94B9-4590-8B9F-5474CCD580EA}" presName="ParentText" presStyleLbl="revTx" presStyleIdx="2" presStyleCnt="6">
        <dgm:presLayoutVars>
          <dgm:chMax val="0"/>
          <dgm:chPref val="0"/>
          <dgm:bulletEnabled val="1"/>
        </dgm:presLayoutVars>
      </dgm:prSet>
      <dgm:spPr/>
    </dgm:pt>
    <dgm:pt modelId="{9CC60528-02A7-4F15-B6B8-B71064C51273}" type="pres">
      <dgm:prSet presAssocID="{F290427B-94B9-4590-8B9F-5474CCD580EA}" presName="Triangle" presStyleLbl="alignNode1" presStyleIdx="5" presStyleCnt="11"/>
      <dgm:spPr>
        <a:solidFill>
          <a:srgbClr val="532F61"/>
        </a:solidFill>
        <a:ln>
          <a:solidFill>
            <a:srgbClr val="532F61"/>
          </a:solidFill>
        </a:ln>
      </dgm:spPr>
    </dgm:pt>
    <dgm:pt modelId="{9EB9A19A-4AF5-4EDB-9395-3691FF1E2A30}" type="pres">
      <dgm:prSet presAssocID="{7B0E07B7-EE3D-4FCE-AD33-953BB5D5AA92}" presName="sibTrans" presStyleCnt="0"/>
      <dgm:spPr/>
    </dgm:pt>
    <dgm:pt modelId="{489BB55D-6301-4B0E-BB3C-FFC0326C2D8B}" type="pres">
      <dgm:prSet presAssocID="{7B0E07B7-EE3D-4FCE-AD33-953BB5D5AA92}" presName="space" presStyleCnt="0"/>
      <dgm:spPr/>
    </dgm:pt>
    <dgm:pt modelId="{A2F70399-C498-4BAB-B4BA-A0D67AD2C5E5}" type="pres">
      <dgm:prSet presAssocID="{76C74DC1-2C3F-4569-B272-1F5BE6060D6F}" presName="composite" presStyleCnt="0"/>
      <dgm:spPr/>
    </dgm:pt>
    <dgm:pt modelId="{25C36002-9D86-4C92-81AA-15481EBE5722}" type="pres">
      <dgm:prSet presAssocID="{76C74DC1-2C3F-4569-B272-1F5BE6060D6F}" presName="LShape" presStyleLbl="alignNode1" presStyleIdx="6" presStyleCnt="11"/>
      <dgm:spPr>
        <a:solidFill>
          <a:srgbClr val="532F61"/>
        </a:solidFill>
        <a:ln>
          <a:solidFill>
            <a:srgbClr val="532F61"/>
          </a:solidFill>
        </a:ln>
        <a:effectLst/>
      </dgm:spPr>
    </dgm:pt>
    <dgm:pt modelId="{8A79A1DE-C537-4A6D-B44F-822007F27F76}" type="pres">
      <dgm:prSet presAssocID="{76C74DC1-2C3F-4569-B272-1F5BE6060D6F}" presName="ParentText" presStyleLbl="revTx" presStyleIdx="3" presStyleCnt="6">
        <dgm:presLayoutVars>
          <dgm:chMax val="0"/>
          <dgm:chPref val="0"/>
          <dgm:bulletEnabled val="1"/>
        </dgm:presLayoutVars>
      </dgm:prSet>
      <dgm:spPr/>
    </dgm:pt>
    <dgm:pt modelId="{4BB56F19-083F-48BA-9128-B4E5D300AD22}" type="pres">
      <dgm:prSet presAssocID="{76C74DC1-2C3F-4569-B272-1F5BE6060D6F}" presName="Triangle" presStyleLbl="alignNode1" presStyleIdx="7" presStyleCnt="11"/>
      <dgm:spPr>
        <a:solidFill>
          <a:srgbClr val="428178"/>
        </a:solidFill>
        <a:ln>
          <a:solidFill>
            <a:srgbClr val="428178"/>
          </a:solidFill>
        </a:ln>
      </dgm:spPr>
    </dgm:pt>
    <dgm:pt modelId="{5FBD7CDF-65D2-4188-8B48-A3870A0D817F}" type="pres">
      <dgm:prSet presAssocID="{9A7533CE-30F3-4C9D-9481-62D66580CC90}" presName="sibTrans" presStyleCnt="0"/>
      <dgm:spPr/>
    </dgm:pt>
    <dgm:pt modelId="{D90C00E0-395B-4B05-B54D-032784CC5936}" type="pres">
      <dgm:prSet presAssocID="{9A7533CE-30F3-4C9D-9481-62D66580CC90}" presName="space" presStyleCnt="0"/>
      <dgm:spPr/>
    </dgm:pt>
    <dgm:pt modelId="{160DA674-F8A8-42F1-BBB1-0F4333BE7B69}" type="pres">
      <dgm:prSet presAssocID="{0F4804ED-1A00-4A39-8BD3-D1162386AF83}" presName="composite" presStyleCnt="0"/>
      <dgm:spPr/>
    </dgm:pt>
    <dgm:pt modelId="{245EF7D9-5327-4215-AA37-5D48B77450AB}" type="pres">
      <dgm:prSet presAssocID="{0F4804ED-1A00-4A39-8BD3-D1162386AF83}" presName="LShape" presStyleLbl="alignNode1" presStyleIdx="8" presStyleCnt="11"/>
      <dgm:spPr>
        <a:solidFill>
          <a:srgbClr val="428178"/>
        </a:solidFill>
        <a:ln>
          <a:solidFill>
            <a:srgbClr val="428178"/>
          </a:solidFill>
        </a:ln>
        <a:effectLst>
          <a:glow rad="165100">
            <a:schemeClr val="accent3">
              <a:satMod val="175000"/>
              <a:alpha val="40000"/>
            </a:schemeClr>
          </a:glow>
        </a:effectLst>
      </dgm:spPr>
    </dgm:pt>
    <dgm:pt modelId="{FD00E7BE-B5C4-42DC-8EB5-E73AE8E2583A}" type="pres">
      <dgm:prSet presAssocID="{0F4804ED-1A00-4A39-8BD3-D1162386AF83}" presName="ParentText" presStyleLbl="revTx" presStyleIdx="4" presStyleCnt="6">
        <dgm:presLayoutVars>
          <dgm:chMax val="0"/>
          <dgm:chPref val="0"/>
          <dgm:bulletEnabled val="1"/>
        </dgm:presLayoutVars>
      </dgm:prSet>
      <dgm:spPr/>
    </dgm:pt>
    <dgm:pt modelId="{DF9D9369-8E61-415C-A78C-29389AFAA2E0}" type="pres">
      <dgm:prSet presAssocID="{0F4804ED-1A00-4A39-8BD3-D1162386AF83}" presName="Triangle" presStyleLbl="alignNode1" presStyleIdx="9" presStyleCnt="11"/>
      <dgm:spPr>
        <a:solidFill>
          <a:srgbClr val="013B56"/>
        </a:solidFill>
        <a:ln>
          <a:solidFill>
            <a:srgbClr val="013B56"/>
          </a:solidFill>
        </a:ln>
      </dgm:spPr>
    </dgm:pt>
    <dgm:pt modelId="{62C6288B-7319-4CA1-A494-E588F5B8599F}" type="pres">
      <dgm:prSet presAssocID="{553F586C-E6F5-4BAA-BBD6-62B3B0BF64A9}" presName="sibTrans" presStyleCnt="0"/>
      <dgm:spPr/>
    </dgm:pt>
    <dgm:pt modelId="{E4F94BE9-203B-4DC3-9B5B-40F243C80188}" type="pres">
      <dgm:prSet presAssocID="{553F586C-E6F5-4BAA-BBD6-62B3B0BF64A9}" presName="space" presStyleCnt="0"/>
      <dgm:spPr/>
    </dgm:pt>
    <dgm:pt modelId="{AEBAB64B-AEF2-449A-9917-9967F21892EF}" type="pres">
      <dgm:prSet presAssocID="{017D9FB1-189A-45BD-88AF-DA71484EA777}" presName="composite" presStyleCnt="0"/>
      <dgm:spPr/>
    </dgm:pt>
    <dgm:pt modelId="{B7B1D7AF-7856-4190-81B6-5565A208A05F}" type="pres">
      <dgm:prSet presAssocID="{017D9FB1-189A-45BD-88AF-DA71484EA777}" presName="LShape" presStyleLbl="alignNode1" presStyleIdx="10" presStyleCnt="11"/>
      <dgm:spPr>
        <a:solidFill>
          <a:srgbClr val="003C71"/>
        </a:solidFill>
        <a:ln>
          <a:solidFill>
            <a:srgbClr val="013B56"/>
          </a:solidFill>
        </a:ln>
      </dgm:spPr>
    </dgm:pt>
    <dgm:pt modelId="{B814CD52-55E1-4260-B7DB-15A447265BCE}" type="pres">
      <dgm:prSet presAssocID="{017D9FB1-189A-45BD-88AF-DA71484EA777}" presName="ParentText" presStyleLbl="revTx" presStyleIdx="5" presStyleCnt="6">
        <dgm:presLayoutVars>
          <dgm:chMax val="0"/>
          <dgm:chPref val="0"/>
          <dgm:bulletEnabled val="1"/>
        </dgm:presLayoutVars>
      </dgm:prSet>
      <dgm:spPr/>
    </dgm:pt>
  </dgm:ptLst>
  <dgm:cxnLst>
    <dgm:cxn modelId="{C0636500-492E-4787-A582-F0D01AE8614B}" type="presOf" srcId="{76C74DC1-2C3F-4569-B272-1F5BE6060D6F}" destId="{8A79A1DE-C537-4A6D-B44F-822007F27F76}" srcOrd="0" destOrd="0" presId="urn:microsoft.com/office/officeart/2009/3/layout/StepUpProcess"/>
    <dgm:cxn modelId="{301E1C27-678F-44F3-8441-8CA9B065252E}" srcId="{120F157C-B81A-45B9-9D0C-0F5960DC2056}" destId="{76C74DC1-2C3F-4569-B272-1F5BE6060D6F}" srcOrd="3" destOrd="0" parTransId="{BE3614D0-EBF4-46A4-9ADF-F841E68B1A3B}" sibTransId="{9A7533CE-30F3-4C9D-9481-62D66580CC90}"/>
    <dgm:cxn modelId="{C68FBD4A-C6B8-4D21-BCB9-C054FAAFD974}" type="presOf" srcId="{017D9FB1-189A-45BD-88AF-DA71484EA777}" destId="{B814CD52-55E1-4260-B7DB-15A447265BCE}" srcOrd="0" destOrd="0" presId="urn:microsoft.com/office/officeart/2009/3/layout/StepUpProcess"/>
    <dgm:cxn modelId="{12C8D47B-F269-4323-AE0B-E56D07A4EF0C}" type="presOf" srcId="{0F4804ED-1A00-4A39-8BD3-D1162386AF83}" destId="{FD00E7BE-B5C4-42DC-8EB5-E73AE8E2583A}" srcOrd="0" destOrd="0" presId="urn:microsoft.com/office/officeart/2009/3/layout/StepUpProcess"/>
    <dgm:cxn modelId="{BF3BCD80-F7E0-4BEB-B9BD-88B68B46A7F8}" srcId="{120F157C-B81A-45B9-9D0C-0F5960DC2056}" destId="{017D9FB1-189A-45BD-88AF-DA71484EA777}" srcOrd="5" destOrd="0" parTransId="{85826DAD-6BBF-4200-85F0-F36A1788977E}" sibTransId="{13D43B7C-32F8-42F6-982A-E978A2C253CD}"/>
    <dgm:cxn modelId="{CA035E84-5DBD-4B2B-845D-8128C6D62214}" srcId="{120F157C-B81A-45B9-9D0C-0F5960DC2056}" destId="{4EE7F904-D618-4AD7-BBD1-E26794AF410F}" srcOrd="0" destOrd="0" parTransId="{874330AD-1184-4828-BA60-EC4FE3038F44}" sibTransId="{B0549E77-6124-4A9A-BA3B-079DCA32ECD9}"/>
    <dgm:cxn modelId="{81AF908B-99ED-446E-8198-83E2B4D295C2}" type="presOf" srcId="{F290427B-94B9-4590-8B9F-5474CCD580EA}" destId="{E992027E-D3EF-4A58-A709-9830DCC05360}" srcOrd="0" destOrd="0" presId="urn:microsoft.com/office/officeart/2009/3/layout/StepUpProcess"/>
    <dgm:cxn modelId="{2E6A9DB5-DB27-47B0-8BF4-47727BC71BFF}" type="presOf" srcId="{3208794D-9E1E-43A7-918B-F73718F7BDC7}" destId="{132AF08F-F919-458F-9EB1-CE51F36C6FA3}" srcOrd="0" destOrd="0" presId="urn:microsoft.com/office/officeart/2009/3/layout/StepUpProcess"/>
    <dgm:cxn modelId="{B60AEABA-D141-4D1F-B405-654A8F71819D}" srcId="{120F157C-B81A-45B9-9D0C-0F5960DC2056}" destId="{0F4804ED-1A00-4A39-8BD3-D1162386AF83}" srcOrd="4" destOrd="0" parTransId="{C811C671-CAF3-4052-B040-2C025970BB10}" sibTransId="{553F586C-E6F5-4BAA-BBD6-62B3B0BF64A9}"/>
    <dgm:cxn modelId="{A9CDFFBD-7F50-4386-AFF0-B2E0F96A0E4C}" srcId="{120F157C-B81A-45B9-9D0C-0F5960DC2056}" destId="{3208794D-9E1E-43A7-918B-F73718F7BDC7}" srcOrd="1" destOrd="0" parTransId="{AFB4ADF9-41C5-40F6-A535-5771A79E02B7}" sibTransId="{37EEEC63-115B-44B6-8908-6F02B9471678}"/>
    <dgm:cxn modelId="{39E213BE-215E-4445-8156-65B1AC1E4415}" srcId="{120F157C-B81A-45B9-9D0C-0F5960DC2056}" destId="{F290427B-94B9-4590-8B9F-5474CCD580EA}" srcOrd="2" destOrd="0" parTransId="{C67098CD-AF40-483F-9535-75CA4C106E00}" sibTransId="{7B0E07B7-EE3D-4FCE-AD33-953BB5D5AA92}"/>
    <dgm:cxn modelId="{25195BE4-A735-4173-A9F6-CCD461B23709}" type="presOf" srcId="{120F157C-B81A-45B9-9D0C-0F5960DC2056}" destId="{89B1D0A2-9E83-419C-A2F1-B2887221FD9A}" srcOrd="0" destOrd="0" presId="urn:microsoft.com/office/officeart/2009/3/layout/StepUpProcess"/>
    <dgm:cxn modelId="{B4B2DBF3-726A-4664-9F07-E5447748060B}" type="presOf" srcId="{4EE7F904-D618-4AD7-BBD1-E26794AF410F}" destId="{FF0BB53A-77CD-4F77-AC30-D1881EB2DD0D}" srcOrd="0" destOrd="0" presId="urn:microsoft.com/office/officeart/2009/3/layout/StepUpProcess"/>
    <dgm:cxn modelId="{C4FA65E4-8F06-4913-84B8-F9F6208BFC4F}" type="presParOf" srcId="{89B1D0A2-9E83-419C-A2F1-B2887221FD9A}" destId="{B5754B62-5470-4D60-A96A-A9C69DF3FFBA}" srcOrd="0" destOrd="0" presId="urn:microsoft.com/office/officeart/2009/3/layout/StepUpProcess"/>
    <dgm:cxn modelId="{7CBCEFF2-A2B9-407C-8CA8-5767062EA2A2}" type="presParOf" srcId="{B5754B62-5470-4D60-A96A-A9C69DF3FFBA}" destId="{53F3F7B0-1ACB-4538-B54E-292315BEFA81}" srcOrd="0" destOrd="0" presId="urn:microsoft.com/office/officeart/2009/3/layout/StepUpProcess"/>
    <dgm:cxn modelId="{2D496B9F-4F11-48DA-A274-498D4F8A1BDA}" type="presParOf" srcId="{B5754B62-5470-4D60-A96A-A9C69DF3FFBA}" destId="{FF0BB53A-77CD-4F77-AC30-D1881EB2DD0D}" srcOrd="1" destOrd="0" presId="urn:microsoft.com/office/officeart/2009/3/layout/StepUpProcess"/>
    <dgm:cxn modelId="{12643262-85B4-4395-B60B-C3F57C017634}" type="presParOf" srcId="{B5754B62-5470-4D60-A96A-A9C69DF3FFBA}" destId="{05F2E448-1AF7-41F7-83EB-C57AB1616AB7}" srcOrd="2" destOrd="0" presId="urn:microsoft.com/office/officeart/2009/3/layout/StepUpProcess"/>
    <dgm:cxn modelId="{DC375DF0-258D-42A0-8374-075307893C92}" type="presParOf" srcId="{89B1D0A2-9E83-419C-A2F1-B2887221FD9A}" destId="{AA830E19-703E-487B-A389-34DB68812789}" srcOrd="1" destOrd="0" presId="urn:microsoft.com/office/officeart/2009/3/layout/StepUpProcess"/>
    <dgm:cxn modelId="{4C4F7753-B3A6-4FFB-82A9-0FE94AA76E6F}" type="presParOf" srcId="{AA830E19-703E-487B-A389-34DB68812789}" destId="{509204DE-12FA-4018-8F80-5349662BA0A9}" srcOrd="0" destOrd="0" presId="urn:microsoft.com/office/officeart/2009/3/layout/StepUpProcess"/>
    <dgm:cxn modelId="{B72B9C76-355E-476A-9810-3D7086D94F06}" type="presParOf" srcId="{89B1D0A2-9E83-419C-A2F1-B2887221FD9A}" destId="{37CD9FCD-8A7A-4E3E-B863-C8717AB51630}" srcOrd="2" destOrd="0" presId="urn:microsoft.com/office/officeart/2009/3/layout/StepUpProcess"/>
    <dgm:cxn modelId="{0F3C33DD-C7A9-4B2D-AFB4-7FFB202846E2}" type="presParOf" srcId="{37CD9FCD-8A7A-4E3E-B863-C8717AB51630}" destId="{19D0DEBC-5CE9-4E28-8517-E77601C4063E}" srcOrd="0" destOrd="0" presId="urn:microsoft.com/office/officeart/2009/3/layout/StepUpProcess"/>
    <dgm:cxn modelId="{2AD0974C-52CC-4A7F-BEDE-FDE4FE2DE0FB}" type="presParOf" srcId="{37CD9FCD-8A7A-4E3E-B863-C8717AB51630}" destId="{132AF08F-F919-458F-9EB1-CE51F36C6FA3}" srcOrd="1" destOrd="0" presId="urn:microsoft.com/office/officeart/2009/3/layout/StepUpProcess"/>
    <dgm:cxn modelId="{3FFA83A0-D993-4C65-971A-E15CBC0AA394}" type="presParOf" srcId="{37CD9FCD-8A7A-4E3E-B863-C8717AB51630}" destId="{CD9D4159-E308-443C-AA73-8566420B5CDF}" srcOrd="2" destOrd="0" presId="urn:microsoft.com/office/officeart/2009/3/layout/StepUpProcess"/>
    <dgm:cxn modelId="{A038B9B2-5675-4834-839E-BE7838E4C675}" type="presParOf" srcId="{89B1D0A2-9E83-419C-A2F1-B2887221FD9A}" destId="{D12604DC-8407-462D-B070-3D59310C5A9F}" srcOrd="3" destOrd="0" presId="urn:microsoft.com/office/officeart/2009/3/layout/StepUpProcess"/>
    <dgm:cxn modelId="{8EF1DC54-B46E-4B3E-B586-342CA2279D7B}" type="presParOf" srcId="{D12604DC-8407-462D-B070-3D59310C5A9F}" destId="{F360C116-4412-4DEF-B110-5C62DAF8B172}" srcOrd="0" destOrd="0" presId="urn:microsoft.com/office/officeart/2009/3/layout/StepUpProcess"/>
    <dgm:cxn modelId="{0BF14778-1EDF-4DA3-9941-34B951B7D63B}" type="presParOf" srcId="{89B1D0A2-9E83-419C-A2F1-B2887221FD9A}" destId="{EA9A067D-99C9-4CDF-A888-8B96930DB457}" srcOrd="4" destOrd="0" presId="urn:microsoft.com/office/officeart/2009/3/layout/StepUpProcess"/>
    <dgm:cxn modelId="{EC5E8BF4-7F90-4BAE-A629-65295AE144CD}" type="presParOf" srcId="{EA9A067D-99C9-4CDF-A888-8B96930DB457}" destId="{B45177C7-3238-45C3-A4EC-2DB52B5EB1FA}" srcOrd="0" destOrd="0" presId="urn:microsoft.com/office/officeart/2009/3/layout/StepUpProcess"/>
    <dgm:cxn modelId="{ADD76444-2C02-4EB8-8400-43B08ABCB58D}" type="presParOf" srcId="{EA9A067D-99C9-4CDF-A888-8B96930DB457}" destId="{E992027E-D3EF-4A58-A709-9830DCC05360}" srcOrd="1" destOrd="0" presId="urn:microsoft.com/office/officeart/2009/3/layout/StepUpProcess"/>
    <dgm:cxn modelId="{CFF316BA-2786-4478-831E-399BA54F9C5C}" type="presParOf" srcId="{EA9A067D-99C9-4CDF-A888-8B96930DB457}" destId="{9CC60528-02A7-4F15-B6B8-B71064C51273}" srcOrd="2" destOrd="0" presId="urn:microsoft.com/office/officeart/2009/3/layout/StepUpProcess"/>
    <dgm:cxn modelId="{B5C70D66-6246-4373-8932-77CB5000213C}" type="presParOf" srcId="{89B1D0A2-9E83-419C-A2F1-B2887221FD9A}" destId="{9EB9A19A-4AF5-4EDB-9395-3691FF1E2A30}" srcOrd="5" destOrd="0" presId="urn:microsoft.com/office/officeart/2009/3/layout/StepUpProcess"/>
    <dgm:cxn modelId="{706047A6-BC5D-41FB-9D03-3E3606A27ECF}" type="presParOf" srcId="{9EB9A19A-4AF5-4EDB-9395-3691FF1E2A30}" destId="{489BB55D-6301-4B0E-BB3C-FFC0326C2D8B}" srcOrd="0" destOrd="0" presId="urn:microsoft.com/office/officeart/2009/3/layout/StepUpProcess"/>
    <dgm:cxn modelId="{16F9140F-6D35-444A-AA44-1336C6F36FDF}" type="presParOf" srcId="{89B1D0A2-9E83-419C-A2F1-B2887221FD9A}" destId="{A2F70399-C498-4BAB-B4BA-A0D67AD2C5E5}" srcOrd="6" destOrd="0" presId="urn:microsoft.com/office/officeart/2009/3/layout/StepUpProcess"/>
    <dgm:cxn modelId="{56A6F715-6177-40A4-8800-A791527FAF83}" type="presParOf" srcId="{A2F70399-C498-4BAB-B4BA-A0D67AD2C5E5}" destId="{25C36002-9D86-4C92-81AA-15481EBE5722}" srcOrd="0" destOrd="0" presId="urn:microsoft.com/office/officeart/2009/3/layout/StepUpProcess"/>
    <dgm:cxn modelId="{72244A67-70F1-4495-858C-EBDEDEBDE3E0}" type="presParOf" srcId="{A2F70399-C498-4BAB-B4BA-A0D67AD2C5E5}" destId="{8A79A1DE-C537-4A6D-B44F-822007F27F76}" srcOrd="1" destOrd="0" presId="urn:microsoft.com/office/officeart/2009/3/layout/StepUpProcess"/>
    <dgm:cxn modelId="{C580D797-13E9-4BEC-BB39-2D2BD114ED5A}" type="presParOf" srcId="{A2F70399-C498-4BAB-B4BA-A0D67AD2C5E5}" destId="{4BB56F19-083F-48BA-9128-B4E5D300AD22}" srcOrd="2" destOrd="0" presId="urn:microsoft.com/office/officeart/2009/3/layout/StepUpProcess"/>
    <dgm:cxn modelId="{5F5CD340-D272-42E5-8AF1-577B156923B5}" type="presParOf" srcId="{89B1D0A2-9E83-419C-A2F1-B2887221FD9A}" destId="{5FBD7CDF-65D2-4188-8B48-A3870A0D817F}" srcOrd="7" destOrd="0" presId="urn:microsoft.com/office/officeart/2009/3/layout/StepUpProcess"/>
    <dgm:cxn modelId="{ED2CF1AB-F935-476E-94FC-D9691223AA45}" type="presParOf" srcId="{5FBD7CDF-65D2-4188-8B48-A3870A0D817F}" destId="{D90C00E0-395B-4B05-B54D-032784CC5936}" srcOrd="0" destOrd="0" presId="urn:microsoft.com/office/officeart/2009/3/layout/StepUpProcess"/>
    <dgm:cxn modelId="{EC7E9E2D-2918-424A-951A-ABA5786FA388}" type="presParOf" srcId="{89B1D0A2-9E83-419C-A2F1-B2887221FD9A}" destId="{160DA674-F8A8-42F1-BBB1-0F4333BE7B69}" srcOrd="8" destOrd="0" presId="urn:microsoft.com/office/officeart/2009/3/layout/StepUpProcess"/>
    <dgm:cxn modelId="{1101D000-F34F-41AB-BD7B-27061AB752AA}" type="presParOf" srcId="{160DA674-F8A8-42F1-BBB1-0F4333BE7B69}" destId="{245EF7D9-5327-4215-AA37-5D48B77450AB}" srcOrd="0" destOrd="0" presId="urn:microsoft.com/office/officeart/2009/3/layout/StepUpProcess"/>
    <dgm:cxn modelId="{4827E0BE-BAAF-4BB3-BB45-602A2FDD5186}" type="presParOf" srcId="{160DA674-F8A8-42F1-BBB1-0F4333BE7B69}" destId="{FD00E7BE-B5C4-42DC-8EB5-E73AE8E2583A}" srcOrd="1" destOrd="0" presId="urn:microsoft.com/office/officeart/2009/3/layout/StepUpProcess"/>
    <dgm:cxn modelId="{2865B979-71DB-44DE-A358-61E7F765F687}" type="presParOf" srcId="{160DA674-F8A8-42F1-BBB1-0F4333BE7B69}" destId="{DF9D9369-8E61-415C-A78C-29389AFAA2E0}" srcOrd="2" destOrd="0" presId="urn:microsoft.com/office/officeart/2009/3/layout/StepUpProcess"/>
    <dgm:cxn modelId="{7D19A66A-0A5C-4B36-A375-F76072E2CEBE}" type="presParOf" srcId="{89B1D0A2-9E83-419C-A2F1-B2887221FD9A}" destId="{62C6288B-7319-4CA1-A494-E588F5B8599F}" srcOrd="9" destOrd="0" presId="urn:microsoft.com/office/officeart/2009/3/layout/StepUpProcess"/>
    <dgm:cxn modelId="{736D63ED-AD1D-4CBF-AFBF-4F262B4E9352}" type="presParOf" srcId="{62C6288B-7319-4CA1-A494-E588F5B8599F}" destId="{E4F94BE9-203B-4DC3-9B5B-40F243C80188}" srcOrd="0" destOrd="0" presId="urn:microsoft.com/office/officeart/2009/3/layout/StepUpProcess"/>
    <dgm:cxn modelId="{09790588-750A-49CA-9EBC-44D944A2DB57}" type="presParOf" srcId="{89B1D0A2-9E83-419C-A2F1-B2887221FD9A}" destId="{AEBAB64B-AEF2-449A-9917-9967F21892EF}" srcOrd="10" destOrd="0" presId="urn:microsoft.com/office/officeart/2009/3/layout/StepUpProcess"/>
    <dgm:cxn modelId="{B73F6597-D092-48F7-9551-C85D7D433996}" type="presParOf" srcId="{AEBAB64B-AEF2-449A-9917-9967F21892EF}" destId="{B7B1D7AF-7856-4190-81B6-5565A208A05F}" srcOrd="0" destOrd="0" presId="urn:microsoft.com/office/officeart/2009/3/layout/StepUpProcess"/>
    <dgm:cxn modelId="{0713EF78-CB86-42A2-9489-BC26F3A9D0CE}" type="presParOf" srcId="{AEBAB64B-AEF2-449A-9917-9967F21892EF}" destId="{B814CD52-55E1-4260-B7DB-15A447265BCE}" srcOrd="1" destOrd="0" presId="urn:microsoft.com/office/officeart/2009/3/layout/StepUpProcess"/>
  </dgm:cxnLst>
  <dgm:bg>
    <a:effectLst>
      <a:glow rad="63500">
        <a:schemeClr val="accent3">
          <a:satMod val="175000"/>
          <a:alpha val="40000"/>
        </a:schemeClr>
      </a:glow>
    </a:effect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120F157C-B81A-45B9-9D0C-0F5960DC2056}" type="doc">
      <dgm:prSet loTypeId="urn:microsoft.com/office/officeart/2009/3/layout/StepUpProcess" loCatId="process" qsTypeId="urn:microsoft.com/office/officeart/2005/8/quickstyle/simple1" qsCatId="simple" csTypeId="urn:microsoft.com/office/officeart/2005/8/colors/colorful3" csCatId="colorful" phldr="1"/>
      <dgm:spPr/>
      <dgm:t>
        <a:bodyPr/>
        <a:lstStyle/>
        <a:p>
          <a:endParaRPr lang="en-US"/>
        </a:p>
      </dgm:t>
    </dgm:pt>
    <dgm:pt modelId="{4EE7F904-D618-4AD7-BBD1-E26794AF410F}">
      <dgm:prSet phldrT="[Text]" custT="1"/>
      <dgm:spPr/>
      <dgm:t>
        <a:bodyPr/>
        <a:lstStyle/>
        <a:p>
          <a:r>
            <a:rPr lang="en-US" sz="1600" b="1" dirty="0">
              <a:solidFill>
                <a:schemeClr val="bg1"/>
              </a:solidFill>
              <a:latin typeface="+mn-lt"/>
              <a:cs typeface="Calibri Light" panose="020F0302020204030204" pitchFamily="34" charset="0"/>
            </a:rPr>
            <a:t>FACA-ALL-049-B</a:t>
          </a:r>
        </a:p>
      </dgm:t>
    </dgm:pt>
    <dgm:pt modelId="{874330AD-1184-4828-BA60-EC4FE3038F44}" type="parTrans" cxnId="{CA035E84-5DBD-4B2B-845D-8128C6D62214}">
      <dgm:prSet/>
      <dgm:spPr/>
      <dgm:t>
        <a:bodyPr/>
        <a:lstStyle/>
        <a:p>
          <a:endParaRPr lang="en-US" sz="1600">
            <a:latin typeface="+mn-lt"/>
          </a:endParaRPr>
        </a:p>
      </dgm:t>
    </dgm:pt>
    <dgm:pt modelId="{B0549E77-6124-4A9A-BA3B-079DCA32ECD9}" type="sibTrans" cxnId="{CA035E84-5DBD-4B2B-845D-8128C6D62214}">
      <dgm:prSet/>
      <dgm:spPr/>
      <dgm:t>
        <a:bodyPr/>
        <a:lstStyle/>
        <a:p>
          <a:endParaRPr lang="en-US" sz="1600">
            <a:latin typeface="+mn-lt"/>
          </a:endParaRPr>
        </a:p>
      </dgm:t>
    </dgm:pt>
    <dgm:pt modelId="{3208794D-9E1E-43A7-918B-F73718F7BDC7}">
      <dgm:prSet phldrT="[Text]" custT="1"/>
      <dgm:spPr/>
      <dgm:t>
        <a:bodyPr/>
        <a:lstStyle/>
        <a:p>
          <a:r>
            <a:rPr lang="en-US" sz="1600" b="1">
              <a:solidFill>
                <a:schemeClr val="bg1"/>
              </a:solidFill>
              <a:latin typeface="+mn-lt"/>
              <a:cs typeface="Calibri Light" panose="020F0302020204030204" pitchFamily="34" charset="0"/>
            </a:rPr>
            <a:t>DHSA-TT-100-A</a:t>
          </a:r>
          <a:endParaRPr lang="en-US" sz="1600" b="1" dirty="0">
            <a:solidFill>
              <a:schemeClr val="bg1"/>
            </a:solidFill>
            <a:latin typeface="+mn-lt"/>
            <a:cs typeface="Calibri Light" panose="020F0302020204030204" pitchFamily="34" charset="0"/>
          </a:endParaRPr>
        </a:p>
      </dgm:t>
    </dgm:pt>
    <dgm:pt modelId="{AFB4ADF9-41C5-40F6-A535-5771A79E02B7}" type="parTrans" cxnId="{A9CDFFBD-7F50-4386-AFF0-B2E0F96A0E4C}">
      <dgm:prSet/>
      <dgm:spPr/>
      <dgm:t>
        <a:bodyPr/>
        <a:lstStyle/>
        <a:p>
          <a:endParaRPr lang="en-US" sz="1600">
            <a:latin typeface="+mn-lt"/>
          </a:endParaRPr>
        </a:p>
      </dgm:t>
    </dgm:pt>
    <dgm:pt modelId="{37EEEC63-115B-44B6-8908-6F02B9471678}" type="sibTrans" cxnId="{A9CDFFBD-7F50-4386-AFF0-B2E0F96A0E4C}">
      <dgm:prSet/>
      <dgm:spPr/>
      <dgm:t>
        <a:bodyPr/>
        <a:lstStyle/>
        <a:p>
          <a:endParaRPr lang="en-US" sz="1600">
            <a:latin typeface="+mn-lt"/>
          </a:endParaRPr>
        </a:p>
      </dgm:t>
    </dgm:pt>
    <dgm:pt modelId="{F290427B-94B9-4590-8B9F-5474CCD580EA}">
      <dgm:prSet phldrT="[Text]" custT="1"/>
      <dgm:spPr/>
      <dgm:t>
        <a:bodyPr/>
        <a:lstStyle/>
        <a:p>
          <a:r>
            <a:rPr lang="en-US" sz="1600" b="1">
              <a:solidFill>
                <a:schemeClr val="bg1"/>
              </a:solidFill>
              <a:latin typeface="+mn-lt"/>
              <a:cs typeface="Calibri Light" panose="020F0302020204030204" pitchFamily="34" charset="0"/>
            </a:rPr>
            <a:t>DHSA-TT-150-A</a:t>
          </a:r>
          <a:endParaRPr lang="en-US" sz="1600" b="1" dirty="0">
            <a:solidFill>
              <a:schemeClr val="bg1"/>
            </a:solidFill>
            <a:latin typeface="+mn-lt"/>
            <a:cs typeface="Calibri Light" panose="020F0302020204030204" pitchFamily="34" charset="0"/>
          </a:endParaRPr>
        </a:p>
      </dgm:t>
    </dgm:pt>
    <dgm:pt modelId="{C67098CD-AF40-483F-9535-75CA4C106E00}" type="parTrans" cxnId="{39E213BE-215E-4445-8156-65B1AC1E4415}">
      <dgm:prSet/>
      <dgm:spPr/>
      <dgm:t>
        <a:bodyPr/>
        <a:lstStyle/>
        <a:p>
          <a:endParaRPr lang="en-US" sz="1600">
            <a:latin typeface="+mn-lt"/>
          </a:endParaRPr>
        </a:p>
      </dgm:t>
    </dgm:pt>
    <dgm:pt modelId="{7B0E07B7-EE3D-4FCE-AD33-953BB5D5AA92}" type="sibTrans" cxnId="{39E213BE-215E-4445-8156-65B1AC1E4415}">
      <dgm:prSet/>
      <dgm:spPr/>
      <dgm:t>
        <a:bodyPr/>
        <a:lstStyle/>
        <a:p>
          <a:endParaRPr lang="en-US" sz="1600">
            <a:latin typeface="+mn-lt"/>
          </a:endParaRPr>
        </a:p>
      </dgm:t>
    </dgm:pt>
    <dgm:pt modelId="{76C74DC1-2C3F-4569-B272-1F5BE6060D6F}">
      <dgm:prSet phldrT="[Text]" custT="1"/>
      <dgm:spPr/>
      <dgm:t>
        <a:bodyPr/>
        <a:lstStyle/>
        <a:p>
          <a:r>
            <a:rPr lang="en-US" sz="1600" b="1">
              <a:solidFill>
                <a:schemeClr val="bg1"/>
              </a:solidFill>
              <a:latin typeface="+mn-lt"/>
              <a:cs typeface="Calibri Light" panose="020F0302020204030204" pitchFamily="34" charset="0"/>
            </a:rPr>
            <a:t>DHSA-TT-200-A</a:t>
          </a:r>
          <a:endParaRPr lang="en-US" sz="1600" b="1" dirty="0">
            <a:solidFill>
              <a:schemeClr val="bg1"/>
            </a:solidFill>
            <a:latin typeface="+mn-lt"/>
            <a:cs typeface="Calibri Light" panose="020F0302020204030204" pitchFamily="34" charset="0"/>
          </a:endParaRPr>
        </a:p>
      </dgm:t>
    </dgm:pt>
    <dgm:pt modelId="{BE3614D0-EBF4-46A4-9ADF-F841E68B1A3B}" type="parTrans" cxnId="{301E1C27-678F-44F3-8441-8CA9B065252E}">
      <dgm:prSet/>
      <dgm:spPr/>
      <dgm:t>
        <a:bodyPr/>
        <a:lstStyle/>
        <a:p>
          <a:endParaRPr lang="en-US" sz="1600">
            <a:latin typeface="+mn-lt"/>
          </a:endParaRPr>
        </a:p>
      </dgm:t>
    </dgm:pt>
    <dgm:pt modelId="{9A7533CE-30F3-4C9D-9481-62D66580CC90}" type="sibTrans" cxnId="{301E1C27-678F-44F3-8441-8CA9B065252E}">
      <dgm:prSet/>
      <dgm:spPr/>
      <dgm:t>
        <a:bodyPr/>
        <a:lstStyle/>
        <a:p>
          <a:endParaRPr lang="en-US" sz="1600">
            <a:latin typeface="+mn-lt"/>
          </a:endParaRPr>
        </a:p>
      </dgm:t>
    </dgm:pt>
    <dgm:pt modelId="{0F4804ED-1A00-4A39-8BD3-D1162386AF83}">
      <dgm:prSet phldrT="[Text]" custT="1"/>
      <dgm:spPr/>
      <dgm:t>
        <a:bodyPr/>
        <a:lstStyle/>
        <a:p>
          <a:r>
            <a:rPr lang="en-US" sz="1600" b="1">
              <a:solidFill>
                <a:schemeClr val="bg1"/>
              </a:solidFill>
              <a:latin typeface="+mn-lt"/>
              <a:cs typeface="Calibri Light" panose="020F0302020204030204" pitchFamily="34" charset="0"/>
            </a:rPr>
            <a:t>DHSA-TT-201-A</a:t>
          </a:r>
          <a:endParaRPr lang="en-US" sz="1600" b="1" dirty="0">
            <a:solidFill>
              <a:schemeClr val="bg1"/>
            </a:solidFill>
            <a:latin typeface="+mn-lt"/>
            <a:cs typeface="Calibri Light" panose="020F0302020204030204" pitchFamily="34" charset="0"/>
          </a:endParaRPr>
        </a:p>
      </dgm:t>
    </dgm:pt>
    <dgm:pt modelId="{C811C671-CAF3-4052-B040-2C025970BB10}" type="parTrans" cxnId="{B60AEABA-D141-4D1F-B405-654A8F71819D}">
      <dgm:prSet/>
      <dgm:spPr/>
      <dgm:t>
        <a:bodyPr/>
        <a:lstStyle/>
        <a:p>
          <a:endParaRPr lang="en-US" sz="1600">
            <a:latin typeface="+mn-lt"/>
          </a:endParaRPr>
        </a:p>
      </dgm:t>
    </dgm:pt>
    <dgm:pt modelId="{553F586C-E6F5-4BAA-BBD6-62B3B0BF64A9}" type="sibTrans" cxnId="{B60AEABA-D141-4D1F-B405-654A8F71819D}">
      <dgm:prSet/>
      <dgm:spPr/>
      <dgm:t>
        <a:bodyPr/>
        <a:lstStyle/>
        <a:p>
          <a:endParaRPr lang="en-US" sz="1600">
            <a:latin typeface="+mn-lt"/>
          </a:endParaRPr>
        </a:p>
      </dgm:t>
    </dgm:pt>
    <dgm:pt modelId="{017D9FB1-189A-45BD-88AF-DA71484EA777}">
      <dgm:prSet phldrT="[Text]" custT="1"/>
      <dgm:spPr/>
      <dgm:t>
        <a:bodyPr/>
        <a:lstStyle/>
        <a:p>
          <a:r>
            <a:rPr lang="en-US" sz="1600" b="1" dirty="0">
              <a:solidFill>
                <a:schemeClr val="bg1"/>
              </a:solidFill>
              <a:latin typeface="+mn-lt"/>
              <a:cs typeface="Calibri Light" panose="020F0302020204030204" pitchFamily="34" charset="0"/>
            </a:rPr>
            <a:t>DHSA-TT-202-A</a:t>
          </a:r>
        </a:p>
      </dgm:t>
    </dgm:pt>
    <dgm:pt modelId="{85826DAD-6BBF-4200-85F0-F36A1788977E}" type="parTrans" cxnId="{BF3BCD80-F7E0-4BEB-B9BD-88B68B46A7F8}">
      <dgm:prSet/>
      <dgm:spPr/>
      <dgm:t>
        <a:bodyPr/>
        <a:lstStyle/>
        <a:p>
          <a:endParaRPr lang="en-US" sz="1600">
            <a:latin typeface="+mn-lt"/>
          </a:endParaRPr>
        </a:p>
      </dgm:t>
    </dgm:pt>
    <dgm:pt modelId="{13D43B7C-32F8-42F6-982A-E978A2C253CD}" type="sibTrans" cxnId="{BF3BCD80-F7E0-4BEB-B9BD-88B68B46A7F8}">
      <dgm:prSet/>
      <dgm:spPr/>
      <dgm:t>
        <a:bodyPr/>
        <a:lstStyle/>
        <a:p>
          <a:endParaRPr lang="en-US" sz="1600">
            <a:latin typeface="+mn-lt"/>
          </a:endParaRPr>
        </a:p>
      </dgm:t>
    </dgm:pt>
    <dgm:pt modelId="{89B1D0A2-9E83-419C-A2F1-B2887221FD9A}" type="pres">
      <dgm:prSet presAssocID="{120F157C-B81A-45B9-9D0C-0F5960DC2056}" presName="rootnode" presStyleCnt="0">
        <dgm:presLayoutVars>
          <dgm:chMax/>
          <dgm:chPref/>
          <dgm:dir/>
          <dgm:animLvl val="lvl"/>
        </dgm:presLayoutVars>
      </dgm:prSet>
      <dgm:spPr/>
    </dgm:pt>
    <dgm:pt modelId="{B5754B62-5470-4D60-A96A-A9C69DF3FFBA}" type="pres">
      <dgm:prSet presAssocID="{4EE7F904-D618-4AD7-BBD1-E26794AF410F}" presName="composite" presStyleCnt="0"/>
      <dgm:spPr/>
    </dgm:pt>
    <dgm:pt modelId="{53F3F7B0-1ACB-4538-B54E-292315BEFA81}" type="pres">
      <dgm:prSet presAssocID="{4EE7F904-D618-4AD7-BBD1-E26794AF410F}" presName="LShape" presStyleLbl="alignNode1" presStyleIdx="0" presStyleCnt="11"/>
      <dgm:spPr>
        <a:effectLst/>
      </dgm:spPr>
    </dgm:pt>
    <dgm:pt modelId="{FF0BB53A-77CD-4F77-AC30-D1881EB2DD0D}" type="pres">
      <dgm:prSet presAssocID="{4EE7F904-D618-4AD7-BBD1-E26794AF410F}" presName="ParentText" presStyleLbl="revTx" presStyleIdx="0" presStyleCnt="6">
        <dgm:presLayoutVars>
          <dgm:chMax val="0"/>
          <dgm:chPref val="0"/>
          <dgm:bulletEnabled val="1"/>
        </dgm:presLayoutVars>
      </dgm:prSet>
      <dgm:spPr/>
    </dgm:pt>
    <dgm:pt modelId="{05F2E448-1AF7-41F7-83EB-C57AB1616AB7}" type="pres">
      <dgm:prSet presAssocID="{4EE7F904-D618-4AD7-BBD1-E26794AF410F}" presName="Triangle" presStyleLbl="alignNode1" presStyleIdx="1" presStyleCnt="11"/>
      <dgm:spPr>
        <a:solidFill>
          <a:srgbClr val="386698"/>
        </a:solidFill>
        <a:ln>
          <a:solidFill>
            <a:srgbClr val="386698"/>
          </a:solidFill>
        </a:ln>
      </dgm:spPr>
    </dgm:pt>
    <dgm:pt modelId="{AA830E19-703E-487B-A389-34DB68812789}" type="pres">
      <dgm:prSet presAssocID="{B0549E77-6124-4A9A-BA3B-079DCA32ECD9}" presName="sibTrans" presStyleCnt="0"/>
      <dgm:spPr/>
    </dgm:pt>
    <dgm:pt modelId="{509204DE-12FA-4018-8F80-5349662BA0A9}" type="pres">
      <dgm:prSet presAssocID="{B0549E77-6124-4A9A-BA3B-079DCA32ECD9}" presName="space" presStyleCnt="0"/>
      <dgm:spPr/>
    </dgm:pt>
    <dgm:pt modelId="{37CD9FCD-8A7A-4E3E-B863-C8717AB51630}" type="pres">
      <dgm:prSet presAssocID="{3208794D-9E1E-43A7-918B-F73718F7BDC7}" presName="composite" presStyleCnt="0"/>
      <dgm:spPr/>
    </dgm:pt>
    <dgm:pt modelId="{19D0DEBC-5CE9-4E28-8517-E77601C4063E}" type="pres">
      <dgm:prSet presAssocID="{3208794D-9E1E-43A7-918B-F73718F7BDC7}" presName="LShape" presStyleLbl="alignNode1" presStyleIdx="2" presStyleCnt="11"/>
      <dgm:spPr>
        <a:solidFill>
          <a:srgbClr val="386698"/>
        </a:solidFill>
        <a:ln>
          <a:solidFill>
            <a:srgbClr val="386698"/>
          </a:solidFill>
        </a:ln>
        <a:effectLst/>
      </dgm:spPr>
    </dgm:pt>
    <dgm:pt modelId="{132AF08F-F919-458F-9EB1-CE51F36C6FA3}" type="pres">
      <dgm:prSet presAssocID="{3208794D-9E1E-43A7-918B-F73718F7BDC7}" presName="ParentText" presStyleLbl="revTx" presStyleIdx="1" presStyleCnt="6">
        <dgm:presLayoutVars>
          <dgm:chMax val="0"/>
          <dgm:chPref val="0"/>
          <dgm:bulletEnabled val="1"/>
        </dgm:presLayoutVars>
      </dgm:prSet>
      <dgm:spPr/>
    </dgm:pt>
    <dgm:pt modelId="{CD9D4159-E308-443C-AA73-8566420B5CDF}" type="pres">
      <dgm:prSet presAssocID="{3208794D-9E1E-43A7-918B-F73718F7BDC7}" presName="Triangle" presStyleLbl="alignNode1" presStyleIdx="3" presStyleCnt="11"/>
      <dgm:spPr>
        <a:solidFill>
          <a:srgbClr val="8A0000"/>
        </a:solidFill>
        <a:ln>
          <a:solidFill>
            <a:srgbClr val="8A0000"/>
          </a:solidFill>
        </a:ln>
      </dgm:spPr>
    </dgm:pt>
    <dgm:pt modelId="{D12604DC-8407-462D-B070-3D59310C5A9F}" type="pres">
      <dgm:prSet presAssocID="{37EEEC63-115B-44B6-8908-6F02B9471678}" presName="sibTrans" presStyleCnt="0"/>
      <dgm:spPr/>
    </dgm:pt>
    <dgm:pt modelId="{F360C116-4412-4DEF-B110-5C62DAF8B172}" type="pres">
      <dgm:prSet presAssocID="{37EEEC63-115B-44B6-8908-6F02B9471678}" presName="space" presStyleCnt="0"/>
      <dgm:spPr/>
    </dgm:pt>
    <dgm:pt modelId="{EA9A067D-99C9-4CDF-A888-8B96930DB457}" type="pres">
      <dgm:prSet presAssocID="{F290427B-94B9-4590-8B9F-5474CCD580EA}" presName="composite" presStyleCnt="0"/>
      <dgm:spPr/>
    </dgm:pt>
    <dgm:pt modelId="{B45177C7-3238-45C3-A4EC-2DB52B5EB1FA}" type="pres">
      <dgm:prSet presAssocID="{F290427B-94B9-4590-8B9F-5474CCD580EA}" presName="LShape" presStyleLbl="alignNode1" presStyleIdx="4" presStyleCnt="11"/>
      <dgm:spPr>
        <a:solidFill>
          <a:srgbClr val="8A0000"/>
        </a:solidFill>
        <a:ln>
          <a:solidFill>
            <a:srgbClr val="8A0000"/>
          </a:solidFill>
        </a:ln>
        <a:effectLst/>
      </dgm:spPr>
    </dgm:pt>
    <dgm:pt modelId="{E992027E-D3EF-4A58-A709-9830DCC05360}" type="pres">
      <dgm:prSet presAssocID="{F290427B-94B9-4590-8B9F-5474CCD580EA}" presName="ParentText" presStyleLbl="revTx" presStyleIdx="2" presStyleCnt="6">
        <dgm:presLayoutVars>
          <dgm:chMax val="0"/>
          <dgm:chPref val="0"/>
          <dgm:bulletEnabled val="1"/>
        </dgm:presLayoutVars>
      </dgm:prSet>
      <dgm:spPr/>
    </dgm:pt>
    <dgm:pt modelId="{9CC60528-02A7-4F15-B6B8-B71064C51273}" type="pres">
      <dgm:prSet presAssocID="{F290427B-94B9-4590-8B9F-5474CCD580EA}" presName="Triangle" presStyleLbl="alignNode1" presStyleIdx="5" presStyleCnt="11"/>
      <dgm:spPr>
        <a:solidFill>
          <a:srgbClr val="532F61"/>
        </a:solidFill>
        <a:ln>
          <a:solidFill>
            <a:srgbClr val="532F61"/>
          </a:solidFill>
        </a:ln>
      </dgm:spPr>
    </dgm:pt>
    <dgm:pt modelId="{9EB9A19A-4AF5-4EDB-9395-3691FF1E2A30}" type="pres">
      <dgm:prSet presAssocID="{7B0E07B7-EE3D-4FCE-AD33-953BB5D5AA92}" presName="sibTrans" presStyleCnt="0"/>
      <dgm:spPr/>
    </dgm:pt>
    <dgm:pt modelId="{489BB55D-6301-4B0E-BB3C-FFC0326C2D8B}" type="pres">
      <dgm:prSet presAssocID="{7B0E07B7-EE3D-4FCE-AD33-953BB5D5AA92}" presName="space" presStyleCnt="0"/>
      <dgm:spPr/>
    </dgm:pt>
    <dgm:pt modelId="{A2F70399-C498-4BAB-B4BA-A0D67AD2C5E5}" type="pres">
      <dgm:prSet presAssocID="{76C74DC1-2C3F-4569-B272-1F5BE6060D6F}" presName="composite" presStyleCnt="0"/>
      <dgm:spPr/>
    </dgm:pt>
    <dgm:pt modelId="{25C36002-9D86-4C92-81AA-15481EBE5722}" type="pres">
      <dgm:prSet presAssocID="{76C74DC1-2C3F-4569-B272-1F5BE6060D6F}" presName="LShape" presStyleLbl="alignNode1" presStyleIdx="6" presStyleCnt="11"/>
      <dgm:spPr>
        <a:solidFill>
          <a:srgbClr val="532F61"/>
        </a:solidFill>
        <a:ln>
          <a:solidFill>
            <a:srgbClr val="532F61"/>
          </a:solidFill>
        </a:ln>
        <a:effectLst/>
      </dgm:spPr>
    </dgm:pt>
    <dgm:pt modelId="{8A79A1DE-C537-4A6D-B44F-822007F27F76}" type="pres">
      <dgm:prSet presAssocID="{76C74DC1-2C3F-4569-B272-1F5BE6060D6F}" presName="ParentText" presStyleLbl="revTx" presStyleIdx="3" presStyleCnt="6">
        <dgm:presLayoutVars>
          <dgm:chMax val="0"/>
          <dgm:chPref val="0"/>
          <dgm:bulletEnabled val="1"/>
        </dgm:presLayoutVars>
      </dgm:prSet>
      <dgm:spPr/>
    </dgm:pt>
    <dgm:pt modelId="{4BB56F19-083F-48BA-9128-B4E5D300AD22}" type="pres">
      <dgm:prSet presAssocID="{76C74DC1-2C3F-4569-B272-1F5BE6060D6F}" presName="Triangle" presStyleLbl="alignNode1" presStyleIdx="7" presStyleCnt="11"/>
      <dgm:spPr>
        <a:solidFill>
          <a:srgbClr val="428178"/>
        </a:solidFill>
        <a:ln>
          <a:solidFill>
            <a:srgbClr val="428178"/>
          </a:solidFill>
        </a:ln>
      </dgm:spPr>
    </dgm:pt>
    <dgm:pt modelId="{5FBD7CDF-65D2-4188-8B48-A3870A0D817F}" type="pres">
      <dgm:prSet presAssocID="{9A7533CE-30F3-4C9D-9481-62D66580CC90}" presName="sibTrans" presStyleCnt="0"/>
      <dgm:spPr/>
    </dgm:pt>
    <dgm:pt modelId="{D90C00E0-395B-4B05-B54D-032784CC5936}" type="pres">
      <dgm:prSet presAssocID="{9A7533CE-30F3-4C9D-9481-62D66580CC90}" presName="space" presStyleCnt="0"/>
      <dgm:spPr/>
    </dgm:pt>
    <dgm:pt modelId="{160DA674-F8A8-42F1-BBB1-0F4333BE7B69}" type="pres">
      <dgm:prSet presAssocID="{0F4804ED-1A00-4A39-8BD3-D1162386AF83}" presName="composite" presStyleCnt="0"/>
      <dgm:spPr/>
    </dgm:pt>
    <dgm:pt modelId="{245EF7D9-5327-4215-AA37-5D48B77450AB}" type="pres">
      <dgm:prSet presAssocID="{0F4804ED-1A00-4A39-8BD3-D1162386AF83}" presName="LShape" presStyleLbl="alignNode1" presStyleIdx="8" presStyleCnt="11"/>
      <dgm:spPr>
        <a:solidFill>
          <a:srgbClr val="428178"/>
        </a:solidFill>
        <a:ln>
          <a:solidFill>
            <a:srgbClr val="428178"/>
          </a:solidFill>
        </a:ln>
        <a:effectLst/>
      </dgm:spPr>
    </dgm:pt>
    <dgm:pt modelId="{FD00E7BE-B5C4-42DC-8EB5-E73AE8E2583A}" type="pres">
      <dgm:prSet presAssocID="{0F4804ED-1A00-4A39-8BD3-D1162386AF83}" presName="ParentText" presStyleLbl="revTx" presStyleIdx="4" presStyleCnt="6">
        <dgm:presLayoutVars>
          <dgm:chMax val="0"/>
          <dgm:chPref val="0"/>
          <dgm:bulletEnabled val="1"/>
        </dgm:presLayoutVars>
      </dgm:prSet>
      <dgm:spPr/>
    </dgm:pt>
    <dgm:pt modelId="{DF9D9369-8E61-415C-A78C-29389AFAA2E0}" type="pres">
      <dgm:prSet presAssocID="{0F4804ED-1A00-4A39-8BD3-D1162386AF83}" presName="Triangle" presStyleLbl="alignNode1" presStyleIdx="9" presStyleCnt="11"/>
      <dgm:spPr>
        <a:solidFill>
          <a:srgbClr val="013B56"/>
        </a:solidFill>
        <a:ln>
          <a:solidFill>
            <a:srgbClr val="013B56"/>
          </a:solidFill>
        </a:ln>
      </dgm:spPr>
    </dgm:pt>
    <dgm:pt modelId="{62C6288B-7319-4CA1-A494-E588F5B8599F}" type="pres">
      <dgm:prSet presAssocID="{553F586C-E6F5-4BAA-BBD6-62B3B0BF64A9}" presName="sibTrans" presStyleCnt="0"/>
      <dgm:spPr/>
    </dgm:pt>
    <dgm:pt modelId="{E4F94BE9-203B-4DC3-9B5B-40F243C80188}" type="pres">
      <dgm:prSet presAssocID="{553F586C-E6F5-4BAA-BBD6-62B3B0BF64A9}" presName="space" presStyleCnt="0"/>
      <dgm:spPr/>
    </dgm:pt>
    <dgm:pt modelId="{AEBAB64B-AEF2-449A-9917-9967F21892EF}" type="pres">
      <dgm:prSet presAssocID="{017D9FB1-189A-45BD-88AF-DA71484EA777}" presName="composite" presStyleCnt="0"/>
      <dgm:spPr/>
    </dgm:pt>
    <dgm:pt modelId="{B7B1D7AF-7856-4190-81B6-5565A208A05F}" type="pres">
      <dgm:prSet presAssocID="{017D9FB1-189A-45BD-88AF-DA71484EA777}" presName="LShape" presStyleLbl="alignNode1" presStyleIdx="10" presStyleCnt="11"/>
      <dgm:spPr>
        <a:solidFill>
          <a:srgbClr val="003C71"/>
        </a:solidFill>
        <a:ln>
          <a:solidFill>
            <a:srgbClr val="013B56"/>
          </a:solidFill>
        </a:ln>
        <a:effectLst>
          <a:glow rad="165100">
            <a:srgbClr val="013B56">
              <a:alpha val="35000"/>
            </a:srgbClr>
          </a:glow>
        </a:effectLst>
      </dgm:spPr>
    </dgm:pt>
    <dgm:pt modelId="{B814CD52-55E1-4260-B7DB-15A447265BCE}" type="pres">
      <dgm:prSet presAssocID="{017D9FB1-189A-45BD-88AF-DA71484EA777}" presName="ParentText" presStyleLbl="revTx" presStyleIdx="5" presStyleCnt="6">
        <dgm:presLayoutVars>
          <dgm:chMax val="0"/>
          <dgm:chPref val="0"/>
          <dgm:bulletEnabled val="1"/>
        </dgm:presLayoutVars>
      </dgm:prSet>
      <dgm:spPr/>
    </dgm:pt>
  </dgm:ptLst>
  <dgm:cxnLst>
    <dgm:cxn modelId="{C0636500-492E-4787-A582-F0D01AE8614B}" type="presOf" srcId="{76C74DC1-2C3F-4569-B272-1F5BE6060D6F}" destId="{8A79A1DE-C537-4A6D-B44F-822007F27F76}" srcOrd="0" destOrd="0" presId="urn:microsoft.com/office/officeart/2009/3/layout/StepUpProcess"/>
    <dgm:cxn modelId="{301E1C27-678F-44F3-8441-8CA9B065252E}" srcId="{120F157C-B81A-45B9-9D0C-0F5960DC2056}" destId="{76C74DC1-2C3F-4569-B272-1F5BE6060D6F}" srcOrd="3" destOrd="0" parTransId="{BE3614D0-EBF4-46A4-9ADF-F841E68B1A3B}" sibTransId="{9A7533CE-30F3-4C9D-9481-62D66580CC90}"/>
    <dgm:cxn modelId="{C68FBD4A-C6B8-4D21-BCB9-C054FAAFD974}" type="presOf" srcId="{017D9FB1-189A-45BD-88AF-DA71484EA777}" destId="{B814CD52-55E1-4260-B7DB-15A447265BCE}" srcOrd="0" destOrd="0" presId="urn:microsoft.com/office/officeart/2009/3/layout/StepUpProcess"/>
    <dgm:cxn modelId="{12C8D47B-F269-4323-AE0B-E56D07A4EF0C}" type="presOf" srcId="{0F4804ED-1A00-4A39-8BD3-D1162386AF83}" destId="{FD00E7BE-B5C4-42DC-8EB5-E73AE8E2583A}" srcOrd="0" destOrd="0" presId="urn:microsoft.com/office/officeart/2009/3/layout/StepUpProcess"/>
    <dgm:cxn modelId="{BF3BCD80-F7E0-4BEB-B9BD-88B68B46A7F8}" srcId="{120F157C-B81A-45B9-9D0C-0F5960DC2056}" destId="{017D9FB1-189A-45BD-88AF-DA71484EA777}" srcOrd="5" destOrd="0" parTransId="{85826DAD-6BBF-4200-85F0-F36A1788977E}" sibTransId="{13D43B7C-32F8-42F6-982A-E978A2C253CD}"/>
    <dgm:cxn modelId="{CA035E84-5DBD-4B2B-845D-8128C6D62214}" srcId="{120F157C-B81A-45B9-9D0C-0F5960DC2056}" destId="{4EE7F904-D618-4AD7-BBD1-E26794AF410F}" srcOrd="0" destOrd="0" parTransId="{874330AD-1184-4828-BA60-EC4FE3038F44}" sibTransId="{B0549E77-6124-4A9A-BA3B-079DCA32ECD9}"/>
    <dgm:cxn modelId="{81AF908B-99ED-446E-8198-83E2B4D295C2}" type="presOf" srcId="{F290427B-94B9-4590-8B9F-5474CCD580EA}" destId="{E992027E-D3EF-4A58-A709-9830DCC05360}" srcOrd="0" destOrd="0" presId="urn:microsoft.com/office/officeart/2009/3/layout/StepUpProcess"/>
    <dgm:cxn modelId="{2E6A9DB5-DB27-47B0-8BF4-47727BC71BFF}" type="presOf" srcId="{3208794D-9E1E-43A7-918B-F73718F7BDC7}" destId="{132AF08F-F919-458F-9EB1-CE51F36C6FA3}" srcOrd="0" destOrd="0" presId="urn:microsoft.com/office/officeart/2009/3/layout/StepUpProcess"/>
    <dgm:cxn modelId="{B60AEABA-D141-4D1F-B405-654A8F71819D}" srcId="{120F157C-B81A-45B9-9D0C-0F5960DC2056}" destId="{0F4804ED-1A00-4A39-8BD3-D1162386AF83}" srcOrd="4" destOrd="0" parTransId="{C811C671-CAF3-4052-B040-2C025970BB10}" sibTransId="{553F586C-E6F5-4BAA-BBD6-62B3B0BF64A9}"/>
    <dgm:cxn modelId="{A9CDFFBD-7F50-4386-AFF0-B2E0F96A0E4C}" srcId="{120F157C-B81A-45B9-9D0C-0F5960DC2056}" destId="{3208794D-9E1E-43A7-918B-F73718F7BDC7}" srcOrd="1" destOrd="0" parTransId="{AFB4ADF9-41C5-40F6-A535-5771A79E02B7}" sibTransId="{37EEEC63-115B-44B6-8908-6F02B9471678}"/>
    <dgm:cxn modelId="{39E213BE-215E-4445-8156-65B1AC1E4415}" srcId="{120F157C-B81A-45B9-9D0C-0F5960DC2056}" destId="{F290427B-94B9-4590-8B9F-5474CCD580EA}" srcOrd="2" destOrd="0" parTransId="{C67098CD-AF40-483F-9535-75CA4C106E00}" sibTransId="{7B0E07B7-EE3D-4FCE-AD33-953BB5D5AA92}"/>
    <dgm:cxn modelId="{25195BE4-A735-4173-A9F6-CCD461B23709}" type="presOf" srcId="{120F157C-B81A-45B9-9D0C-0F5960DC2056}" destId="{89B1D0A2-9E83-419C-A2F1-B2887221FD9A}" srcOrd="0" destOrd="0" presId="urn:microsoft.com/office/officeart/2009/3/layout/StepUpProcess"/>
    <dgm:cxn modelId="{B4B2DBF3-726A-4664-9F07-E5447748060B}" type="presOf" srcId="{4EE7F904-D618-4AD7-BBD1-E26794AF410F}" destId="{FF0BB53A-77CD-4F77-AC30-D1881EB2DD0D}" srcOrd="0" destOrd="0" presId="urn:microsoft.com/office/officeart/2009/3/layout/StepUpProcess"/>
    <dgm:cxn modelId="{C4FA65E4-8F06-4913-84B8-F9F6208BFC4F}" type="presParOf" srcId="{89B1D0A2-9E83-419C-A2F1-B2887221FD9A}" destId="{B5754B62-5470-4D60-A96A-A9C69DF3FFBA}" srcOrd="0" destOrd="0" presId="urn:microsoft.com/office/officeart/2009/3/layout/StepUpProcess"/>
    <dgm:cxn modelId="{7CBCEFF2-A2B9-407C-8CA8-5767062EA2A2}" type="presParOf" srcId="{B5754B62-5470-4D60-A96A-A9C69DF3FFBA}" destId="{53F3F7B0-1ACB-4538-B54E-292315BEFA81}" srcOrd="0" destOrd="0" presId="urn:microsoft.com/office/officeart/2009/3/layout/StepUpProcess"/>
    <dgm:cxn modelId="{2D496B9F-4F11-48DA-A274-498D4F8A1BDA}" type="presParOf" srcId="{B5754B62-5470-4D60-A96A-A9C69DF3FFBA}" destId="{FF0BB53A-77CD-4F77-AC30-D1881EB2DD0D}" srcOrd="1" destOrd="0" presId="urn:microsoft.com/office/officeart/2009/3/layout/StepUpProcess"/>
    <dgm:cxn modelId="{12643262-85B4-4395-B60B-C3F57C017634}" type="presParOf" srcId="{B5754B62-5470-4D60-A96A-A9C69DF3FFBA}" destId="{05F2E448-1AF7-41F7-83EB-C57AB1616AB7}" srcOrd="2" destOrd="0" presId="urn:microsoft.com/office/officeart/2009/3/layout/StepUpProcess"/>
    <dgm:cxn modelId="{DC375DF0-258D-42A0-8374-075307893C92}" type="presParOf" srcId="{89B1D0A2-9E83-419C-A2F1-B2887221FD9A}" destId="{AA830E19-703E-487B-A389-34DB68812789}" srcOrd="1" destOrd="0" presId="urn:microsoft.com/office/officeart/2009/3/layout/StepUpProcess"/>
    <dgm:cxn modelId="{4C4F7753-B3A6-4FFB-82A9-0FE94AA76E6F}" type="presParOf" srcId="{AA830E19-703E-487B-A389-34DB68812789}" destId="{509204DE-12FA-4018-8F80-5349662BA0A9}" srcOrd="0" destOrd="0" presId="urn:microsoft.com/office/officeart/2009/3/layout/StepUpProcess"/>
    <dgm:cxn modelId="{B72B9C76-355E-476A-9810-3D7086D94F06}" type="presParOf" srcId="{89B1D0A2-9E83-419C-A2F1-B2887221FD9A}" destId="{37CD9FCD-8A7A-4E3E-B863-C8717AB51630}" srcOrd="2" destOrd="0" presId="urn:microsoft.com/office/officeart/2009/3/layout/StepUpProcess"/>
    <dgm:cxn modelId="{0F3C33DD-C7A9-4B2D-AFB4-7FFB202846E2}" type="presParOf" srcId="{37CD9FCD-8A7A-4E3E-B863-C8717AB51630}" destId="{19D0DEBC-5CE9-4E28-8517-E77601C4063E}" srcOrd="0" destOrd="0" presId="urn:microsoft.com/office/officeart/2009/3/layout/StepUpProcess"/>
    <dgm:cxn modelId="{2AD0974C-52CC-4A7F-BEDE-FDE4FE2DE0FB}" type="presParOf" srcId="{37CD9FCD-8A7A-4E3E-B863-C8717AB51630}" destId="{132AF08F-F919-458F-9EB1-CE51F36C6FA3}" srcOrd="1" destOrd="0" presId="urn:microsoft.com/office/officeart/2009/3/layout/StepUpProcess"/>
    <dgm:cxn modelId="{3FFA83A0-D993-4C65-971A-E15CBC0AA394}" type="presParOf" srcId="{37CD9FCD-8A7A-4E3E-B863-C8717AB51630}" destId="{CD9D4159-E308-443C-AA73-8566420B5CDF}" srcOrd="2" destOrd="0" presId="urn:microsoft.com/office/officeart/2009/3/layout/StepUpProcess"/>
    <dgm:cxn modelId="{A038B9B2-5675-4834-839E-BE7838E4C675}" type="presParOf" srcId="{89B1D0A2-9E83-419C-A2F1-B2887221FD9A}" destId="{D12604DC-8407-462D-B070-3D59310C5A9F}" srcOrd="3" destOrd="0" presId="urn:microsoft.com/office/officeart/2009/3/layout/StepUpProcess"/>
    <dgm:cxn modelId="{8EF1DC54-B46E-4B3E-B586-342CA2279D7B}" type="presParOf" srcId="{D12604DC-8407-462D-B070-3D59310C5A9F}" destId="{F360C116-4412-4DEF-B110-5C62DAF8B172}" srcOrd="0" destOrd="0" presId="urn:microsoft.com/office/officeart/2009/3/layout/StepUpProcess"/>
    <dgm:cxn modelId="{0BF14778-1EDF-4DA3-9941-34B951B7D63B}" type="presParOf" srcId="{89B1D0A2-9E83-419C-A2F1-B2887221FD9A}" destId="{EA9A067D-99C9-4CDF-A888-8B96930DB457}" srcOrd="4" destOrd="0" presId="urn:microsoft.com/office/officeart/2009/3/layout/StepUpProcess"/>
    <dgm:cxn modelId="{EC5E8BF4-7F90-4BAE-A629-65295AE144CD}" type="presParOf" srcId="{EA9A067D-99C9-4CDF-A888-8B96930DB457}" destId="{B45177C7-3238-45C3-A4EC-2DB52B5EB1FA}" srcOrd="0" destOrd="0" presId="urn:microsoft.com/office/officeart/2009/3/layout/StepUpProcess"/>
    <dgm:cxn modelId="{ADD76444-2C02-4EB8-8400-43B08ABCB58D}" type="presParOf" srcId="{EA9A067D-99C9-4CDF-A888-8B96930DB457}" destId="{E992027E-D3EF-4A58-A709-9830DCC05360}" srcOrd="1" destOrd="0" presId="urn:microsoft.com/office/officeart/2009/3/layout/StepUpProcess"/>
    <dgm:cxn modelId="{CFF316BA-2786-4478-831E-399BA54F9C5C}" type="presParOf" srcId="{EA9A067D-99C9-4CDF-A888-8B96930DB457}" destId="{9CC60528-02A7-4F15-B6B8-B71064C51273}" srcOrd="2" destOrd="0" presId="urn:microsoft.com/office/officeart/2009/3/layout/StepUpProcess"/>
    <dgm:cxn modelId="{B5C70D66-6246-4373-8932-77CB5000213C}" type="presParOf" srcId="{89B1D0A2-9E83-419C-A2F1-B2887221FD9A}" destId="{9EB9A19A-4AF5-4EDB-9395-3691FF1E2A30}" srcOrd="5" destOrd="0" presId="urn:microsoft.com/office/officeart/2009/3/layout/StepUpProcess"/>
    <dgm:cxn modelId="{706047A6-BC5D-41FB-9D03-3E3606A27ECF}" type="presParOf" srcId="{9EB9A19A-4AF5-4EDB-9395-3691FF1E2A30}" destId="{489BB55D-6301-4B0E-BB3C-FFC0326C2D8B}" srcOrd="0" destOrd="0" presId="urn:microsoft.com/office/officeart/2009/3/layout/StepUpProcess"/>
    <dgm:cxn modelId="{16F9140F-6D35-444A-AA44-1336C6F36FDF}" type="presParOf" srcId="{89B1D0A2-9E83-419C-A2F1-B2887221FD9A}" destId="{A2F70399-C498-4BAB-B4BA-A0D67AD2C5E5}" srcOrd="6" destOrd="0" presId="urn:microsoft.com/office/officeart/2009/3/layout/StepUpProcess"/>
    <dgm:cxn modelId="{56A6F715-6177-40A4-8800-A791527FAF83}" type="presParOf" srcId="{A2F70399-C498-4BAB-B4BA-A0D67AD2C5E5}" destId="{25C36002-9D86-4C92-81AA-15481EBE5722}" srcOrd="0" destOrd="0" presId="urn:microsoft.com/office/officeart/2009/3/layout/StepUpProcess"/>
    <dgm:cxn modelId="{72244A67-70F1-4495-858C-EBDEDEBDE3E0}" type="presParOf" srcId="{A2F70399-C498-4BAB-B4BA-A0D67AD2C5E5}" destId="{8A79A1DE-C537-4A6D-B44F-822007F27F76}" srcOrd="1" destOrd="0" presId="urn:microsoft.com/office/officeart/2009/3/layout/StepUpProcess"/>
    <dgm:cxn modelId="{C580D797-13E9-4BEC-BB39-2D2BD114ED5A}" type="presParOf" srcId="{A2F70399-C498-4BAB-B4BA-A0D67AD2C5E5}" destId="{4BB56F19-083F-48BA-9128-B4E5D300AD22}" srcOrd="2" destOrd="0" presId="urn:microsoft.com/office/officeart/2009/3/layout/StepUpProcess"/>
    <dgm:cxn modelId="{5F5CD340-D272-42E5-8AF1-577B156923B5}" type="presParOf" srcId="{89B1D0A2-9E83-419C-A2F1-B2887221FD9A}" destId="{5FBD7CDF-65D2-4188-8B48-A3870A0D817F}" srcOrd="7" destOrd="0" presId="urn:microsoft.com/office/officeart/2009/3/layout/StepUpProcess"/>
    <dgm:cxn modelId="{ED2CF1AB-F935-476E-94FC-D9691223AA45}" type="presParOf" srcId="{5FBD7CDF-65D2-4188-8B48-A3870A0D817F}" destId="{D90C00E0-395B-4B05-B54D-032784CC5936}" srcOrd="0" destOrd="0" presId="urn:microsoft.com/office/officeart/2009/3/layout/StepUpProcess"/>
    <dgm:cxn modelId="{EC7E9E2D-2918-424A-951A-ABA5786FA388}" type="presParOf" srcId="{89B1D0A2-9E83-419C-A2F1-B2887221FD9A}" destId="{160DA674-F8A8-42F1-BBB1-0F4333BE7B69}" srcOrd="8" destOrd="0" presId="urn:microsoft.com/office/officeart/2009/3/layout/StepUpProcess"/>
    <dgm:cxn modelId="{1101D000-F34F-41AB-BD7B-27061AB752AA}" type="presParOf" srcId="{160DA674-F8A8-42F1-BBB1-0F4333BE7B69}" destId="{245EF7D9-5327-4215-AA37-5D48B77450AB}" srcOrd="0" destOrd="0" presId="urn:microsoft.com/office/officeart/2009/3/layout/StepUpProcess"/>
    <dgm:cxn modelId="{4827E0BE-BAAF-4BB3-BB45-602A2FDD5186}" type="presParOf" srcId="{160DA674-F8A8-42F1-BBB1-0F4333BE7B69}" destId="{FD00E7BE-B5C4-42DC-8EB5-E73AE8E2583A}" srcOrd="1" destOrd="0" presId="urn:microsoft.com/office/officeart/2009/3/layout/StepUpProcess"/>
    <dgm:cxn modelId="{2865B979-71DB-44DE-A358-61E7F765F687}" type="presParOf" srcId="{160DA674-F8A8-42F1-BBB1-0F4333BE7B69}" destId="{DF9D9369-8E61-415C-A78C-29389AFAA2E0}" srcOrd="2" destOrd="0" presId="urn:microsoft.com/office/officeart/2009/3/layout/StepUpProcess"/>
    <dgm:cxn modelId="{7D19A66A-0A5C-4B36-A375-F76072E2CEBE}" type="presParOf" srcId="{89B1D0A2-9E83-419C-A2F1-B2887221FD9A}" destId="{62C6288B-7319-4CA1-A494-E588F5B8599F}" srcOrd="9" destOrd="0" presId="urn:microsoft.com/office/officeart/2009/3/layout/StepUpProcess"/>
    <dgm:cxn modelId="{736D63ED-AD1D-4CBF-AFBF-4F262B4E9352}" type="presParOf" srcId="{62C6288B-7319-4CA1-A494-E588F5B8599F}" destId="{E4F94BE9-203B-4DC3-9B5B-40F243C80188}" srcOrd="0" destOrd="0" presId="urn:microsoft.com/office/officeart/2009/3/layout/StepUpProcess"/>
    <dgm:cxn modelId="{09790588-750A-49CA-9EBC-44D944A2DB57}" type="presParOf" srcId="{89B1D0A2-9E83-419C-A2F1-B2887221FD9A}" destId="{AEBAB64B-AEF2-449A-9917-9967F21892EF}" srcOrd="10" destOrd="0" presId="urn:microsoft.com/office/officeart/2009/3/layout/StepUpProcess"/>
    <dgm:cxn modelId="{B73F6597-D092-48F7-9551-C85D7D433996}" type="presParOf" srcId="{AEBAB64B-AEF2-449A-9917-9967F21892EF}" destId="{B7B1D7AF-7856-4190-81B6-5565A208A05F}" srcOrd="0" destOrd="0" presId="urn:microsoft.com/office/officeart/2009/3/layout/StepUpProcess"/>
    <dgm:cxn modelId="{0713EF78-CB86-42A2-9489-BC26F3A9D0CE}" type="presParOf" srcId="{AEBAB64B-AEF2-449A-9917-9967F21892EF}" destId="{B814CD52-55E1-4260-B7DB-15A447265BCE}" srcOrd="1" destOrd="0" presId="urn:microsoft.com/office/officeart/2009/3/layout/StepUpProcess"/>
  </dgm:cxnLst>
  <dgm:bg>
    <a:effectLst>
      <a:glow rad="63500">
        <a:schemeClr val="accent3">
          <a:satMod val="175000"/>
          <a:alpha val="40000"/>
        </a:schemeClr>
      </a:glow>
    </a:effect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B74B40-6086-4657-A591-ECA18A5FD61F}">
      <dsp:nvSpPr>
        <dsp:cNvPr id="0" name=""/>
        <dsp:cNvSpPr/>
      </dsp:nvSpPr>
      <dsp:spPr>
        <a:xfrm>
          <a:off x="1926" y="0"/>
          <a:ext cx="2019755" cy="4284225"/>
        </a:xfrm>
        <a:prstGeom prst="roundRect">
          <a:avLst>
            <a:gd name="adj" fmla="val 10000"/>
          </a:avLst>
        </a:prstGeom>
        <a:solidFill>
          <a:srgbClr val="8A0000"/>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tx1"/>
              </a:solidFill>
              <a:latin typeface="+mj-lt"/>
              <a:cs typeface="Calibri Light" panose="020F0302020204030204" pitchFamily="34" charset="0"/>
            </a:rPr>
            <a:t>Purpose of </a:t>
          </a:r>
          <a:br>
            <a:rPr lang="en-US" sz="2000" b="1" kern="1200" dirty="0">
              <a:solidFill>
                <a:schemeClr val="tx1"/>
              </a:solidFill>
              <a:latin typeface="+mj-lt"/>
              <a:cs typeface="Calibri Light" panose="020F0302020204030204" pitchFamily="34" charset="0"/>
            </a:rPr>
          </a:br>
          <a:r>
            <a:rPr lang="en-US" sz="2000" b="1" kern="1200" dirty="0">
              <a:solidFill>
                <a:schemeClr val="tx1"/>
              </a:solidFill>
              <a:latin typeface="+mj-lt"/>
              <a:cs typeface="Calibri Light" panose="020F0302020204030204" pitchFamily="34" charset="0"/>
            </a:rPr>
            <a:t>the Trusted Tester Program</a:t>
          </a:r>
        </a:p>
      </dsp:txBody>
      <dsp:txXfrm>
        <a:off x="1926" y="1713690"/>
        <a:ext cx="2019755" cy="1713690"/>
      </dsp:txXfrm>
    </dsp:sp>
    <dsp:sp modelId="{747BD0DA-083F-4BD9-8E36-68B0DA03E288}">
      <dsp:nvSpPr>
        <dsp:cNvPr id="0" name=""/>
        <dsp:cNvSpPr/>
      </dsp:nvSpPr>
      <dsp:spPr>
        <a:xfrm>
          <a:off x="298481" y="257053"/>
          <a:ext cx="1426646" cy="1426646"/>
        </a:xfrm>
        <a:prstGeom prst="ellipse">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a:effectLst>
          <a:outerShdw blurRad="50800" dist="38100" dir="2700000" algn="tl" rotWithShape="0">
            <a:prstClr val="black">
              <a:alpha val="40000"/>
            </a:prstClr>
          </a:outerShdw>
        </a:effectLst>
      </dsp:spPr>
      <dsp:style>
        <a:lnRef idx="0">
          <a:scrgbClr r="0" g="0" b="0"/>
        </a:lnRef>
        <a:fillRef idx="1">
          <a:scrgbClr r="0" g="0" b="0"/>
        </a:fillRef>
        <a:effectRef idx="2">
          <a:scrgbClr r="0" g="0" b="0"/>
        </a:effectRef>
        <a:fontRef idx="minor"/>
      </dsp:style>
    </dsp:sp>
    <dsp:sp modelId="{839460E9-704E-4AC7-9DCC-F6AC7B2B6F2E}">
      <dsp:nvSpPr>
        <dsp:cNvPr id="0" name=""/>
        <dsp:cNvSpPr/>
      </dsp:nvSpPr>
      <dsp:spPr>
        <a:xfrm>
          <a:off x="2082275" y="0"/>
          <a:ext cx="2019755" cy="4284225"/>
        </a:xfrm>
        <a:prstGeom prst="roundRect">
          <a:avLst>
            <a:gd name="adj" fmla="val 10000"/>
          </a:avLst>
        </a:prstGeom>
        <a:solidFill>
          <a:srgbClr val="013B56"/>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tx1"/>
              </a:solidFill>
              <a:latin typeface="+mn-lt"/>
              <a:cs typeface="Calibri Light" panose="020F0302020204030204" pitchFamily="34" charset="0"/>
            </a:rPr>
            <a:t>Role and Function of Trusted Testers</a:t>
          </a:r>
        </a:p>
      </dsp:txBody>
      <dsp:txXfrm>
        <a:off x="2082275" y="1713690"/>
        <a:ext cx="2019755" cy="1713690"/>
      </dsp:txXfrm>
    </dsp:sp>
    <dsp:sp modelId="{708BB6B5-B785-432F-905F-C1270C95236E}">
      <dsp:nvSpPr>
        <dsp:cNvPr id="0" name=""/>
        <dsp:cNvSpPr/>
      </dsp:nvSpPr>
      <dsp:spPr>
        <a:xfrm>
          <a:off x="2378829" y="257053"/>
          <a:ext cx="1426646" cy="1426646"/>
        </a:xfrm>
        <a:prstGeom prst="ellipse">
          <a:avLst/>
        </a:prstGeom>
        <a:blipFill>
          <a:blip xmlns:r="http://schemas.openxmlformats.org/officeDocument/2006/relationships" r:embed="rId3">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a:effectLst>
          <a:outerShdw blurRad="50800" dist="38100" dir="2700000" algn="tl" rotWithShape="0">
            <a:prstClr val="black">
              <a:alpha val="40000"/>
            </a:prstClr>
          </a:outerShdw>
        </a:effectLst>
      </dsp:spPr>
      <dsp:style>
        <a:lnRef idx="0">
          <a:scrgbClr r="0" g="0" b="0"/>
        </a:lnRef>
        <a:fillRef idx="1">
          <a:scrgbClr r="0" g="0" b="0"/>
        </a:fillRef>
        <a:effectRef idx="2">
          <a:scrgbClr r="0" g="0" b="0"/>
        </a:effectRef>
        <a:fontRef idx="minor"/>
      </dsp:style>
    </dsp:sp>
    <dsp:sp modelId="{284DC8AD-B233-4A55-9A06-B4B197BAA460}">
      <dsp:nvSpPr>
        <dsp:cNvPr id="0" name=""/>
        <dsp:cNvSpPr/>
      </dsp:nvSpPr>
      <dsp:spPr>
        <a:xfrm>
          <a:off x="4162623" y="0"/>
          <a:ext cx="2019755" cy="4284225"/>
        </a:xfrm>
        <a:prstGeom prst="roundRect">
          <a:avLst>
            <a:gd name="adj" fmla="val 10000"/>
          </a:avLst>
        </a:prstGeom>
        <a:solidFill>
          <a:srgbClr val="532F6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tx1"/>
              </a:solidFill>
              <a:latin typeface="+mn-lt"/>
              <a:cs typeface="Calibri Light" panose="020F0302020204030204" pitchFamily="34" charset="0"/>
            </a:rPr>
            <a:t>Components of a </a:t>
          </a:r>
          <a:br>
            <a:rPr lang="en-US" sz="2000" b="1" kern="1200" dirty="0">
              <a:solidFill>
                <a:schemeClr val="tx1"/>
              </a:solidFill>
              <a:latin typeface="+mn-lt"/>
              <a:cs typeface="Calibri Light" panose="020F0302020204030204" pitchFamily="34" charset="0"/>
            </a:rPr>
          </a:br>
          <a:r>
            <a:rPr lang="en-US" sz="2000" b="1" kern="1200" dirty="0">
              <a:solidFill>
                <a:schemeClr val="tx1"/>
              </a:solidFill>
              <a:latin typeface="+mn-lt"/>
              <a:cs typeface="Calibri Light" panose="020F0302020204030204" pitchFamily="34" charset="0"/>
            </a:rPr>
            <a:t>Trusted </a:t>
          </a:r>
          <a:br>
            <a:rPr lang="en-US" sz="2000" b="1" kern="1200" dirty="0">
              <a:solidFill>
                <a:schemeClr val="tx1"/>
              </a:solidFill>
              <a:latin typeface="+mn-lt"/>
              <a:cs typeface="Calibri Light" panose="020F0302020204030204" pitchFamily="34" charset="0"/>
            </a:rPr>
          </a:br>
          <a:r>
            <a:rPr lang="en-US" sz="2000" b="1" kern="1200" dirty="0">
              <a:solidFill>
                <a:schemeClr val="tx1"/>
              </a:solidFill>
              <a:latin typeface="+mn-lt"/>
              <a:cs typeface="Calibri Light" panose="020F0302020204030204" pitchFamily="34" charset="0"/>
            </a:rPr>
            <a:t>Tester Review</a:t>
          </a:r>
        </a:p>
      </dsp:txBody>
      <dsp:txXfrm>
        <a:off x="4162623" y="1713690"/>
        <a:ext cx="2019755" cy="1713690"/>
      </dsp:txXfrm>
    </dsp:sp>
    <dsp:sp modelId="{479F3413-BA55-4C2A-9212-43DB5E108696}">
      <dsp:nvSpPr>
        <dsp:cNvPr id="0" name=""/>
        <dsp:cNvSpPr/>
      </dsp:nvSpPr>
      <dsp:spPr>
        <a:xfrm>
          <a:off x="4459178" y="257053"/>
          <a:ext cx="1426646" cy="1426646"/>
        </a:xfrm>
        <a:prstGeom prst="ellipse">
          <a:avLst/>
        </a:prstGeom>
        <a:blipFill>
          <a:blip xmlns:r="http://schemas.openxmlformats.org/officeDocument/2006/relationships" r:embed="rId5">
            <a:duotone>
              <a:schemeClr val="accent4">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a:effectLst>
          <a:outerShdw blurRad="50800" dist="38100" dir="2700000" algn="tl" rotWithShape="0">
            <a:prstClr val="black">
              <a:alpha val="40000"/>
            </a:prstClr>
          </a:outerShdw>
        </a:effectLst>
      </dsp:spPr>
      <dsp:style>
        <a:lnRef idx="0">
          <a:scrgbClr r="0" g="0" b="0"/>
        </a:lnRef>
        <a:fillRef idx="1">
          <a:scrgbClr r="0" g="0" b="0"/>
        </a:fillRef>
        <a:effectRef idx="2">
          <a:scrgbClr r="0" g="0" b="0"/>
        </a:effectRef>
        <a:fontRef idx="minor"/>
      </dsp:style>
    </dsp:sp>
    <dsp:sp modelId="{2392AD9C-79E7-4708-AF1A-265A9D885384}">
      <dsp:nvSpPr>
        <dsp:cNvPr id="0" name=""/>
        <dsp:cNvSpPr/>
      </dsp:nvSpPr>
      <dsp:spPr>
        <a:xfrm>
          <a:off x="6242972" y="0"/>
          <a:ext cx="2019755" cy="4284225"/>
        </a:xfrm>
        <a:prstGeom prst="roundRect">
          <a:avLst>
            <a:gd name="adj" fmla="val 10000"/>
          </a:avLst>
        </a:prstGeom>
        <a:solidFill>
          <a:srgbClr val="376B64"/>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Font typeface="+mj-lt"/>
            <a:buNone/>
          </a:pPr>
          <a:r>
            <a:rPr lang="en-US" sz="2000" b="1" kern="1200" dirty="0">
              <a:solidFill>
                <a:schemeClr val="tx1"/>
              </a:solidFill>
              <a:latin typeface="+mn-lt"/>
              <a:cs typeface="Calibri Light" panose="020F0302020204030204" pitchFamily="34" charset="0"/>
            </a:rPr>
            <a:t>Requirements for Trusted Tester Certification</a:t>
          </a:r>
        </a:p>
      </dsp:txBody>
      <dsp:txXfrm>
        <a:off x="6242972" y="1713690"/>
        <a:ext cx="2019755" cy="1713690"/>
      </dsp:txXfrm>
    </dsp:sp>
    <dsp:sp modelId="{909669E3-6408-49EF-9E07-B3227C792897}">
      <dsp:nvSpPr>
        <dsp:cNvPr id="0" name=""/>
        <dsp:cNvSpPr/>
      </dsp:nvSpPr>
      <dsp:spPr>
        <a:xfrm>
          <a:off x="6539526" y="257053"/>
          <a:ext cx="1426646" cy="1426646"/>
        </a:xfrm>
        <a:prstGeom prst="ellipse">
          <a:avLst/>
        </a:prstGeom>
        <a:blipFill>
          <a:blip xmlns:r="http://schemas.openxmlformats.org/officeDocument/2006/relationships" r:embed="rId7">
            <a:duotone>
              <a:schemeClr val="accent4">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a:effectLst>
          <a:outerShdw blurRad="50800" dist="38100" dir="2700000" algn="tl" rotWithShape="0">
            <a:prstClr val="black">
              <a:alpha val="40000"/>
            </a:prstClr>
          </a:outerShdw>
        </a:effectLst>
      </dsp:spPr>
      <dsp:style>
        <a:lnRef idx="0">
          <a:scrgbClr r="0" g="0" b="0"/>
        </a:lnRef>
        <a:fillRef idx="1">
          <a:scrgbClr r="0" g="0" b="0"/>
        </a:fillRef>
        <a:effectRef idx="2">
          <a:scrgbClr r="0" g="0" b="0"/>
        </a:effectRef>
        <a:fontRef idx="minor"/>
      </dsp:style>
    </dsp:sp>
    <dsp:sp modelId="{9562511B-2991-40C8-BDFE-DA9A0B1D3B3E}">
      <dsp:nvSpPr>
        <dsp:cNvPr id="0" name=""/>
        <dsp:cNvSpPr/>
      </dsp:nvSpPr>
      <dsp:spPr>
        <a:xfrm>
          <a:off x="313478" y="3408338"/>
          <a:ext cx="7603482" cy="642633"/>
        </a:xfrm>
        <a:prstGeom prst="leftRightArrow">
          <a:avLst/>
        </a:prstGeom>
        <a:no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B3758F-9071-488D-B744-4338011FE8DF}">
      <dsp:nvSpPr>
        <dsp:cNvPr id="0" name=""/>
        <dsp:cNvSpPr/>
      </dsp:nvSpPr>
      <dsp:spPr>
        <a:xfrm>
          <a:off x="1886" y="385521"/>
          <a:ext cx="2314045" cy="1851236"/>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9000" r="-9000"/>
          </a:stretch>
        </a:blipFill>
        <a:ln w="25400" cap="flat" cmpd="sng" algn="ctr">
          <a:noFill/>
          <a:prstDash val="solid"/>
        </a:ln>
        <a:effectLst/>
      </dsp:spPr>
      <dsp:style>
        <a:lnRef idx="2">
          <a:scrgbClr r="0" g="0" b="0"/>
        </a:lnRef>
        <a:fillRef idx="1">
          <a:scrgbClr r="0" g="0" b="0"/>
        </a:fillRef>
        <a:effectRef idx="0">
          <a:scrgbClr r="0" g="0" b="0"/>
        </a:effectRef>
        <a:fontRef idx="minor"/>
      </dsp:style>
    </dsp:sp>
    <dsp:sp modelId="{71D692CA-06F3-4035-AA50-B3A7DBB76EE2}">
      <dsp:nvSpPr>
        <dsp:cNvPr id="0" name=""/>
        <dsp:cNvSpPr/>
      </dsp:nvSpPr>
      <dsp:spPr>
        <a:xfrm>
          <a:off x="0" y="2051633"/>
          <a:ext cx="2449116" cy="647932"/>
        </a:xfrm>
        <a:prstGeom prst="wedgeRectCallout">
          <a:avLst>
            <a:gd name="adj1" fmla="val 20250"/>
            <a:gd name="adj2" fmla="val -60700"/>
          </a:avLst>
        </a:prstGeom>
        <a:solidFill>
          <a:srgbClr val="8A0000"/>
        </a:solidFill>
        <a:ln w="25400" cap="flat" cmpd="sng" algn="ctr">
          <a:solidFill>
            <a:srgbClr val="8A00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i="0" kern="1200" dirty="0">
              <a:solidFill>
                <a:schemeClr val="tx1"/>
              </a:solidFill>
            </a:rPr>
            <a:t>Eliminates barriers </a:t>
          </a:r>
          <a:br>
            <a:rPr lang="en-US" sz="1800" b="1" i="0" kern="1200" dirty="0">
              <a:solidFill>
                <a:schemeClr val="tx1"/>
              </a:solidFill>
            </a:rPr>
          </a:br>
          <a:r>
            <a:rPr lang="en-US" sz="1800" b="1" i="0" kern="1200" dirty="0">
              <a:solidFill>
                <a:schemeClr val="tx1"/>
              </a:solidFill>
            </a:rPr>
            <a:t>to ICT</a:t>
          </a:r>
          <a:endParaRPr lang="en-US" sz="1800" b="1" kern="1200" dirty="0">
            <a:solidFill>
              <a:schemeClr val="tx1"/>
            </a:solidFill>
          </a:endParaRPr>
        </a:p>
      </dsp:txBody>
      <dsp:txXfrm>
        <a:off x="0" y="2051633"/>
        <a:ext cx="2449116" cy="647932"/>
      </dsp:txXfrm>
    </dsp:sp>
    <dsp:sp modelId="{CF633A9D-49BE-4DC2-A767-73A772C9D332}">
      <dsp:nvSpPr>
        <dsp:cNvPr id="0" name=""/>
        <dsp:cNvSpPr/>
      </dsp:nvSpPr>
      <dsp:spPr>
        <a:xfrm>
          <a:off x="2710694" y="385521"/>
          <a:ext cx="2314045" cy="1851236"/>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7000" r="-7000"/>
          </a:stretch>
        </a:blipFill>
        <a:ln w="25400" cap="flat" cmpd="sng" algn="ctr">
          <a:noFill/>
          <a:prstDash val="solid"/>
        </a:ln>
        <a:effectLst/>
      </dsp:spPr>
      <dsp:style>
        <a:lnRef idx="2">
          <a:scrgbClr r="0" g="0" b="0"/>
        </a:lnRef>
        <a:fillRef idx="1">
          <a:scrgbClr r="0" g="0" b="0"/>
        </a:fillRef>
        <a:effectRef idx="0">
          <a:scrgbClr r="0" g="0" b="0"/>
        </a:effectRef>
        <a:fontRef idx="minor"/>
      </dsp:style>
    </dsp:sp>
    <dsp:sp modelId="{01E1C007-A264-4177-ABE3-B420A8C27380}">
      <dsp:nvSpPr>
        <dsp:cNvPr id="0" name=""/>
        <dsp:cNvSpPr/>
      </dsp:nvSpPr>
      <dsp:spPr>
        <a:xfrm>
          <a:off x="2695863" y="2051633"/>
          <a:ext cx="2505691" cy="647932"/>
        </a:xfrm>
        <a:prstGeom prst="wedgeRectCallout">
          <a:avLst>
            <a:gd name="adj1" fmla="val 20250"/>
            <a:gd name="adj2" fmla="val -60700"/>
          </a:avLst>
        </a:prstGeom>
        <a:solidFill>
          <a:srgbClr val="013B56"/>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i="0" kern="1200" dirty="0">
              <a:solidFill>
                <a:schemeClr val="tx1"/>
              </a:solidFill>
            </a:rPr>
            <a:t>Provides equal opportunities </a:t>
          </a:r>
          <a:endParaRPr lang="en-US" sz="1800" b="1" kern="1200" dirty="0">
            <a:solidFill>
              <a:schemeClr val="tx1"/>
            </a:solidFill>
          </a:endParaRPr>
        </a:p>
      </dsp:txBody>
      <dsp:txXfrm>
        <a:off x="2695863" y="2051633"/>
        <a:ext cx="2505691" cy="647932"/>
      </dsp:txXfrm>
    </dsp:sp>
    <dsp:sp modelId="{C893BE15-4D4C-425C-A294-DF2263F6331F}">
      <dsp:nvSpPr>
        <dsp:cNvPr id="0" name=""/>
        <dsp:cNvSpPr/>
      </dsp:nvSpPr>
      <dsp:spPr>
        <a:xfrm>
          <a:off x="5528090" y="385521"/>
          <a:ext cx="2314045" cy="1851236"/>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10000" r="-10000"/>
          </a:stretch>
        </a:blipFill>
        <a:ln w="25400" cap="flat" cmpd="sng" algn="ctr">
          <a:noFill/>
          <a:prstDash val="solid"/>
        </a:ln>
        <a:effectLst/>
      </dsp:spPr>
      <dsp:style>
        <a:lnRef idx="2">
          <a:scrgbClr r="0" g="0" b="0"/>
        </a:lnRef>
        <a:fillRef idx="1">
          <a:scrgbClr r="0" g="0" b="0"/>
        </a:fillRef>
        <a:effectRef idx="0">
          <a:scrgbClr r="0" g="0" b="0"/>
        </a:effectRef>
        <a:fontRef idx="minor"/>
      </dsp:style>
    </dsp:sp>
    <dsp:sp modelId="{35978DE1-8332-4FB6-9BBA-85551F11C95C}">
      <dsp:nvSpPr>
        <dsp:cNvPr id="0" name=""/>
        <dsp:cNvSpPr/>
      </dsp:nvSpPr>
      <dsp:spPr>
        <a:xfrm>
          <a:off x="5432959" y="2051633"/>
          <a:ext cx="2666291" cy="647932"/>
        </a:xfrm>
        <a:prstGeom prst="wedgeRectCallout">
          <a:avLst>
            <a:gd name="adj1" fmla="val 20250"/>
            <a:gd name="adj2" fmla="val -60700"/>
          </a:avLst>
        </a:prstGeom>
        <a:solidFill>
          <a:srgbClr val="532F61"/>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i="0" kern="1200" dirty="0">
              <a:solidFill>
                <a:schemeClr val="tx1"/>
              </a:solidFill>
            </a:rPr>
            <a:t>Encourages new technologies</a:t>
          </a:r>
          <a:endParaRPr lang="en-US" sz="1800" b="1" kern="1200" dirty="0">
            <a:solidFill>
              <a:schemeClr val="tx1"/>
            </a:solidFill>
          </a:endParaRPr>
        </a:p>
      </dsp:txBody>
      <dsp:txXfrm>
        <a:off x="5432959" y="2051633"/>
        <a:ext cx="2666291" cy="647932"/>
      </dsp:txXfrm>
    </dsp:sp>
    <dsp:sp modelId="{6167023D-003C-45AD-9D36-D2E353EBB7E6}">
      <dsp:nvSpPr>
        <dsp:cNvPr id="0" name=""/>
        <dsp:cNvSpPr/>
      </dsp:nvSpPr>
      <dsp:spPr>
        <a:xfrm>
          <a:off x="1447850" y="2930971"/>
          <a:ext cx="2314045" cy="1851236"/>
        </a:xfrm>
        <a:prstGeom prst="rect">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l="-10000" r="-10000"/>
          </a:stretch>
        </a:blipFill>
        <a:ln w="25400" cap="flat" cmpd="sng" algn="ctr">
          <a:noFill/>
          <a:prstDash val="solid"/>
        </a:ln>
        <a:effectLst/>
      </dsp:spPr>
      <dsp:style>
        <a:lnRef idx="2">
          <a:scrgbClr r="0" g="0" b="0"/>
        </a:lnRef>
        <a:fillRef idx="1">
          <a:scrgbClr r="0" g="0" b="0"/>
        </a:fillRef>
        <a:effectRef idx="0">
          <a:scrgbClr r="0" g="0" b="0"/>
        </a:effectRef>
        <a:fontRef idx="minor"/>
      </dsp:style>
    </dsp:sp>
    <dsp:sp modelId="{67D36C80-AFB5-4126-937A-D46488AF04BD}">
      <dsp:nvSpPr>
        <dsp:cNvPr id="0" name=""/>
        <dsp:cNvSpPr/>
      </dsp:nvSpPr>
      <dsp:spPr>
        <a:xfrm>
          <a:off x="1491210" y="4597084"/>
          <a:ext cx="2417112" cy="647932"/>
        </a:xfrm>
        <a:prstGeom prst="wedgeRectCallout">
          <a:avLst>
            <a:gd name="adj1" fmla="val 20250"/>
            <a:gd name="adj2" fmla="val -60700"/>
          </a:avLst>
        </a:prstGeom>
        <a:solidFill>
          <a:srgbClr val="376B64"/>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i="0" kern="1200" dirty="0">
              <a:solidFill>
                <a:schemeClr val="tx1"/>
              </a:solidFill>
            </a:rPr>
            <a:t>Provides standards for accessibility</a:t>
          </a:r>
          <a:endParaRPr lang="en-US" sz="1800" b="1" kern="1200" dirty="0">
            <a:solidFill>
              <a:schemeClr val="tx1"/>
            </a:solidFill>
          </a:endParaRPr>
        </a:p>
      </dsp:txBody>
      <dsp:txXfrm>
        <a:off x="1491210" y="4597084"/>
        <a:ext cx="2417112" cy="647932"/>
      </dsp:txXfrm>
    </dsp:sp>
    <dsp:sp modelId="{7F0545CD-2741-4F75-A752-8C7CB701A67B}">
      <dsp:nvSpPr>
        <dsp:cNvPr id="0" name=""/>
        <dsp:cNvSpPr/>
      </dsp:nvSpPr>
      <dsp:spPr>
        <a:xfrm>
          <a:off x="4151541" y="2930971"/>
          <a:ext cx="2314045" cy="1851236"/>
        </a:xfrm>
        <a:prstGeom prst="rect">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l="-10000" r="-10000"/>
          </a:stretch>
        </a:blipFill>
        <a:ln w="25400" cap="flat" cmpd="sng" algn="ctr">
          <a:noFill/>
          <a:prstDash val="solid"/>
        </a:ln>
        <a:effectLst/>
      </dsp:spPr>
      <dsp:style>
        <a:lnRef idx="2">
          <a:scrgbClr r="0" g="0" b="0"/>
        </a:lnRef>
        <a:fillRef idx="1">
          <a:scrgbClr r="0" g="0" b="0"/>
        </a:fillRef>
        <a:effectRef idx="0">
          <a:scrgbClr r="0" g="0" b="0"/>
        </a:effectRef>
        <a:fontRef idx="minor"/>
      </dsp:style>
    </dsp:sp>
    <dsp:sp modelId="{F1C833C7-3F18-47DC-B1B4-F3F66035D4B9}">
      <dsp:nvSpPr>
        <dsp:cNvPr id="0" name=""/>
        <dsp:cNvSpPr/>
      </dsp:nvSpPr>
      <dsp:spPr>
        <a:xfrm>
          <a:off x="4125825" y="4597084"/>
          <a:ext cx="2527460" cy="647932"/>
        </a:xfrm>
        <a:prstGeom prst="wedgeRectCallout">
          <a:avLst>
            <a:gd name="adj1" fmla="val 20250"/>
            <a:gd name="adj2" fmla="val -60700"/>
          </a:avLst>
        </a:prstGeom>
        <a:solidFill>
          <a:srgbClr val="2E547E"/>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i="0" kern="1200" dirty="0">
              <a:solidFill>
                <a:schemeClr val="tx1"/>
              </a:solidFill>
            </a:rPr>
            <a:t>Complies with the law</a:t>
          </a:r>
          <a:endParaRPr lang="en-US" sz="1800" b="1" kern="1200" dirty="0">
            <a:solidFill>
              <a:schemeClr val="tx1"/>
            </a:solidFill>
          </a:endParaRPr>
        </a:p>
      </dsp:txBody>
      <dsp:txXfrm>
        <a:off x="4125825" y="4597084"/>
        <a:ext cx="2527460" cy="64793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F3F7B0-1ACB-4538-B54E-292315BEFA81}">
      <dsp:nvSpPr>
        <dsp:cNvPr id="0" name=""/>
        <dsp:cNvSpPr/>
      </dsp:nvSpPr>
      <dsp:spPr>
        <a:xfrm rot="5400000">
          <a:off x="254947" y="2777196"/>
          <a:ext cx="763469" cy="1270396"/>
        </a:xfrm>
        <a:prstGeom prst="corner">
          <a:avLst>
            <a:gd name="adj1" fmla="val 16120"/>
            <a:gd name="adj2" fmla="val 16110"/>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0BB53A-77CD-4F77-AC30-D1881EB2DD0D}">
      <dsp:nvSpPr>
        <dsp:cNvPr id="0" name=""/>
        <dsp:cNvSpPr/>
      </dsp:nvSpPr>
      <dsp:spPr>
        <a:xfrm>
          <a:off x="127505" y="3156771"/>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solidFill>
                <a:schemeClr val="bg1"/>
              </a:solidFill>
              <a:latin typeface="+mn-lt"/>
              <a:cs typeface="Calibri Light" panose="020F0302020204030204" pitchFamily="34" charset="0"/>
            </a:rPr>
            <a:t>FACA-ALL-049-B</a:t>
          </a:r>
        </a:p>
      </dsp:txBody>
      <dsp:txXfrm>
        <a:off x="127505" y="3156771"/>
        <a:ext cx="1146920" cy="1005343"/>
      </dsp:txXfrm>
    </dsp:sp>
    <dsp:sp modelId="{05F2E448-1AF7-41F7-83EB-C57AB1616AB7}">
      <dsp:nvSpPr>
        <dsp:cNvPr id="0" name=""/>
        <dsp:cNvSpPr/>
      </dsp:nvSpPr>
      <dsp:spPr>
        <a:xfrm>
          <a:off x="1058026" y="2683668"/>
          <a:ext cx="216400" cy="216400"/>
        </a:xfrm>
        <a:prstGeom prst="triangle">
          <a:avLst>
            <a:gd name="adj" fmla="val 100000"/>
          </a:avLst>
        </a:prstGeom>
        <a:solidFill>
          <a:srgbClr val="386698"/>
        </a:solidFill>
        <a:ln w="25400" cap="flat" cmpd="sng" algn="ctr">
          <a:solidFill>
            <a:srgbClr val="386698"/>
          </a:solidFill>
          <a:prstDash val="solid"/>
        </a:ln>
        <a:effectLst/>
      </dsp:spPr>
      <dsp:style>
        <a:lnRef idx="2">
          <a:scrgbClr r="0" g="0" b="0"/>
        </a:lnRef>
        <a:fillRef idx="1">
          <a:scrgbClr r="0" g="0" b="0"/>
        </a:fillRef>
        <a:effectRef idx="0">
          <a:scrgbClr r="0" g="0" b="0"/>
        </a:effectRef>
        <a:fontRef idx="minor">
          <a:schemeClr val="lt1"/>
        </a:fontRef>
      </dsp:style>
    </dsp:sp>
    <dsp:sp modelId="{19D0DEBC-5CE9-4E28-8517-E77601C4063E}">
      <dsp:nvSpPr>
        <dsp:cNvPr id="0" name=""/>
        <dsp:cNvSpPr/>
      </dsp:nvSpPr>
      <dsp:spPr>
        <a:xfrm rot="5400000">
          <a:off x="1659002" y="2429761"/>
          <a:ext cx="763469" cy="1270396"/>
        </a:xfrm>
        <a:prstGeom prst="corner">
          <a:avLst>
            <a:gd name="adj1" fmla="val 16120"/>
            <a:gd name="adj2" fmla="val 16110"/>
          </a:avLst>
        </a:prstGeom>
        <a:solidFill>
          <a:srgbClr val="386698"/>
        </a:solidFill>
        <a:ln w="25400" cap="flat" cmpd="sng" algn="ctr">
          <a:solidFill>
            <a:srgbClr val="386698"/>
          </a:solidFill>
          <a:prstDash val="solid"/>
        </a:ln>
        <a:effectLst/>
      </dsp:spPr>
      <dsp:style>
        <a:lnRef idx="2">
          <a:scrgbClr r="0" g="0" b="0"/>
        </a:lnRef>
        <a:fillRef idx="1">
          <a:scrgbClr r="0" g="0" b="0"/>
        </a:fillRef>
        <a:effectRef idx="0">
          <a:scrgbClr r="0" g="0" b="0"/>
        </a:effectRef>
        <a:fontRef idx="minor">
          <a:schemeClr val="lt1"/>
        </a:fontRef>
      </dsp:style>
    </dsp:sp>
    <dsp:sp modelId="{132AF08F-F919-458F-9EB1-CE51F36C6FA3}">
      <dsp:nvSpPr>
        <dsp:cNvPr id="0" name=""/>
        <dsp:cNvSpPr/>
      </dsp:nvSpPr>
      <dsp:spPr>
        <a:xfrm>
          <a:off x="1531560" y="2809336"/>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DHSA-TT-100-A</a:t>
          </a:r>
          <a:endParaRPr lang="en-US" sz="1600" b="1" kern="1200" dirty="0">
            <a:solidFill>
              <a:schemeClr val="bg1"/>
            </a:solidFill>
            <a:latin typeface="+mn-lt"/>
            <a:cs typeface="Calibri Light" panose="020F0302020204030204" pitchFamily="34" charset="0"/>
          </a:endParaRPr>
        </a:p>
      </dsp:txBody>
      <dsp:txXfrm>
        <a:off x="1531560" y="2809336"/>
        <a:ext cx="1146920" cy="1005343"/>
      </dsp:txXfrm>
    </dsp:sp>
    <dsp:sp modelId="{CD9D4159-E308-443C-AA73-8566420B5CDF}">
      <dsp:nvSpPr>
        <dsp:cNvPr id="0" name=""/>
        <dsp:cNvSpPr/>
      </dsp:nvSpPr>
      <dsp:spPr>
        <a:xfrm>
          <a:off x="2462081" y="2336233"/>
          <a:ext cx="216400" cy="216400"/>
        </a:xfrm>
        <a:prstGeom prst="triangle">
          <a:avLst>
            <a:gd name="adj" fmla="val 100000"/>
          </a:avLst>
        </a:prstGeom>
        <a:solidFill>
          <a:srgbClr val="8A0000"/>
        </a:solidFill>
        <a:ln w="25400" cap="flat" cmpd="sng" algn="ctr">
          <a:solidFill>
            <a:srgbClr val="8A0000"/>
          </a:solidFill>
          <a:prstDash val="solid"/>
        </a:ln>
        <a:effectLst/>
      </dsp:spPr>
      <dsp:style>
        <a:lnRef idx="2">
          <a:scrgbClr r="0" g="0" b="0"/>
        </a:lnRef>
        <a:fillRef idx="1">
          <a:scrgbClr r="0" g="0" b="0"/>
        </a:fillRef>
        <a:effectRef idx="0">
          <a:scrgbClr r="0" g="0" b="0"/>
        </a:effectRef>
        <a:fontRef idx="minor">
          <a:schemeClr val="lt1"/>
        </a:fontRef>
      </dsp:style>
    </dsp:sp>
    <dsp:sp modelId="{B45177C7-3238-45C3-A4EC-2DB52B5EB1FA}">
      <dsp:nvSpPr>
        <dsp:cNvPr id="0" name=""/>
        <dsp:cNvSpPr/>
      </dsp:nvSpPr>
      <dsp:spPr>
        <a:xfrm rot="5400000">
          <a:off x="3063058" y="2082326"/>
          <a:ext cx="763469" cy="1270396"/>
        </a:xfrm>
        <a:prstGeom prst="corner">
          <a:avLst>
            <a:gd name="adj1" fmla="val 16120"/>
            <a:gd name="adj2" fmla="val 16110"/>
          </a:avLst>
        </a:prstGeom>
        <a:solidFill>
          <a:srgbClr val="8A0000"/>
        </a:solidFill>
        <a:ln w="25400" cap="flat" cmpd="sng" algn="ctr">
          <a:solidFill>
            <a:srgbClr val="8A0000"/>
          </a:solidFill>
          <a:prstDash val="solid"/>
        </a:ln>
        <a:effectLst/>
      </dsp:spPr>
      <dsp:style>
        <a:lnRef idx="2">
          <a:scrgbClr r="0" g="0" b="0"/>
        </a:lnRef>
        <a:fillRef idx="1">
          <a:scrgbClr r="0" g="0" b="0"/>
        </a:fillRef>
        <a:effectRef idx="0">
          <a:scrgbClr r="0" g="0" b="0"/>
        </a:effectRef>
        <a:fontRef idx="minor">
          <a:schemeClr val="lt1"/>
        </a:fontRef>
      </dsp:style>
    </dsp:sp>
    <dsp:sp modelId="{E992027E-D3EF-4A58-A709-9830DCC05360}">
      <dsp:nvSpPr>
        <dsp:cNvPr id="0" name=""/>
        <dsp:cNvSpPr/>
      </dsp:nvSpPr>
      <dsp:spPr>
        <a:xfrm>
          <a:off x="2935616" y="2461901"/>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DHSA-TT-150-A</a:t>
          </a:r>
          <a:endParaRPr lang="en-US" sz="1600" b="1" kern="1200" dirty="0">
            <a:solidFill>
              <a:schemeClr val="bg1"/>
            </a:solidFill>
            <a:latin typeface="+mn-lt"/>
            <a:cs typeface="Calibri Light" panose="020F0302020204030204" pitchFamily="34" charset="0"/>
          </a:endParaRPr>
        </a:p>
      </dsp:txBody>
      <dsp:txXfrm>
        <a:off x="2935616" y="2461901"/>
        <a:ext cx="1146920" cy="1005343"/>
      </dsp:txXfrm>
    </dsp:sp>
    <dsp:sp modelId="{9CC60528-02A7-4F15-B6B8-B71064C51273}">
      <dsp:nvSpPr>
        <dsp:cNvPr id="0" name=""/>
        <dsp:cNvSpPr/>
      </dsp:nvSpPr>
      <dsp:spPr>
        <a:xfrm>
          <a:off x="3866136" y="1988798"/>
          <a:ext cx="216400" cy="216400"/>
        </a:xfrm>
        <a:prstGeom prst="triangle">
          <a:avLst>
            <a:gd name="adj" fmla="val 100000"/>
          </a:avLst>
        </a:prstGeom>
        <a:solidFill>
          <a:srgbClr val="532F61"/>
        </a:solidFill>
        <a:ln w="25400" cap="flat" cmpd="sng" algn="ctr">
          <a:solidFill>
            <a:srgbClr val="532F61"/>
          </a:solidFill>
          <a:prstDash val="solid"/>
        </a:ln>
        <a:effectLst/>
      </dsp:spPr>
      <dsp:style>
        <a:lnRef idx="2">
          <a:scrgbClr r="0" g="0" b="0"/>
        </a:lnRef>
        <a:fillRef idx="1">
          <a:scrgbClr r="0" g="0" b="0"/>
        </a:fillRef>
        <a:effectRef idx="0">
          <a:scrgbClr r="0" g="0" b="0"/>
        </a:effectRef>
        <a:fontRef idx="minor">
          <a:schemeClr val="lt1"/>
        </a:fontRef>
      </dsp:style>
    </dsp:sp>
    <dsp:sp modelId="{25C36002-9D86-4C92-81AA-15481EBE5722}">
      <dsp:nvSpPr>
        <dsp:cNvPr id="0" name=""/>
        <dsp:cNvSpPr/>
      </dsp:nvSpPr>
      <dsp:spPr>
        <a:xfrm rot="5400000">
          <a:off x="4467113" y="1734891"/>
          <a:ext cx="763469" cy="1270396"/>
        </a:xfrm>
        <a:prstGeom prst="corner">
          <a:avLst>
            <a:gd name="adj1" fmla="val 16120"/>
            <a:gd name="adj2" fmla="val 16110"/>
          </a:avLst>
        </a:prstGeom>
        <a:solidFill>
          <a:srgbClr val="532F61"/>
        </a:solidFill>
        <a:ln w="25400" cap="flat" cmpd="sng" algn="ctr">
          <a:solidFill>
            <a:srgbClr val="532F61"/>
          </a:solidFill>
          <a:prstDash val="solid"/>
        </a:ln>
        <a:effectLst/>
      </dsp:spPr>
      <dsp:style>
        <a:lnRef idx="2">
          <a:scrgbClr r="0" g="0" b="0"/>
        </a:lnRef>
        <a:fillRef idx="1">
          <a:scrgbClr r="0" g="0" b="0"/>
        </a:fillRef>
        <a:effectRef idx="0">
          <a:scrgbClr r="0" g="0" b="0"/>
        </a:effectRef>
        <a:fontRef idx="minor">
          <a:schemeClr val="lt1"/>
        </a:fontRef>
      </dsp:style>
    </dsp:sp>
    <dsp:sp modelId="{8A79A1DE-C537-4A6D-B44F-822007F27F76}">
      <dsp:nvSpPr>
        <dsp:cNvPr id="0" name=""/>
        <dsp:cNvSpPr/>
      </dsp:nvSpPr>
      <dsp:spPr>
        <a:xfrm>
          <a:off x="4339671" y="2114466"/>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DHSA-TT-200-A</a:t>
          </a:r>
          <a:endParaRPr lang="en-US" sz="1600" b="1" kern="1200" dirty="0">
            <a:solidFill>
              <a:schemeClr val="bg1"/>
            </a:solidFill>
            <a:latin typeface="+mn-lt"/>
            <a:cs typeface="Calibri Light" panose="020F0302020204030204" pitchFamily="34" charset="0"/>
          </a:endParaRPr>
        </a:p>
      </dsp:txBody>
      <dsp:txXfrm>
        <a:off x="4339671" y="2114466"/>
        <a:ext cx="1146920" cy="1005343"/>
      </dsp:txXfrm>
    </dsp:sp>
    <dsp:sp modelId="{4BB56F19-083F-48BA-9128-B4E5D300AD22}">
      <dsp:nvSpPr>
        <dsp:cNvPr id="0" name=""/>
        <dsp:cNvSpPr/>
      </dsp:nvSpPr>
      <dsp:spPr>
        <a:xfrm>
          <a:off x="5270192" y="1641363"/>
          <a:ext cx="216400" cy="216400"/>
        </a:xfrm>
        <a:prstGeom prst="triangle">
          <a:avLst>
            <a:gd name="adj" fmla="val 100000"/>
          </a:avLst>
        </a:prstGeom>
        <a:solidFill>
          <a:srgbClr val="428178"/>
        </a:solidFill>
        <a:ln w="25400" cap="flat" cmpd="sng" algn="ctr">
          <a:solidFill>
            <a:srgbClr val="428178"/>
          </a:solidFill>
          <a:prstDash val="solid"/>
        </a:ln>
        <a:effectLst/>
      </dsp:spPr>
      <dsp:style>
        <a:lnRef idx="2">
          <a:scrgbClr r="0" g="0" b="0"/>
        </a:lnRef>
        <a:fillRef idx="1">
          <a:scrgbClr r="0" g="0" b="0"/>
        </a:fillRef>
        <a:effectRef idx="0">
          <a:scrgbClr r="0" g="0" b="0"/>
        </a:effectRef>
        <a:fontRef idx="minor">
          <a:schemeClr val="lt1"/>
        </a:fontRef>
      </dsp:style>
    </dsp:sp>
    <dsp:sp modelId="{245EF7D9-5327-4215-AA37-5D48B77450AB}">
      <dsp:nvSpPr>
        <dsp:cNvPr id="0" name=""/>
        <dsp:cNvSpPr/>
      </dsp:nvSpPr>
      <dsp:spPr>
        <a:xfrm rot="5400000">
          <a:off x="5871168" y="1387456"/>
          <a:ext cx="763469" cy="1270396"/>
        </a:xfrm>
        <a:prstGeom prst="corner">
          <a:avLst>
            <a:gd name="adj1" fmla="val 16120"/>
            <a:gd name="adj2" fmla="val 16110"/>
          </a:avLst>
        </a:prstGeom>
        <a:solidFill>
          <a:srgbClr val="428178"/>
        </a:solidFill>
        <a:ln w="25400" cap="flat" cmpd="sng" algn="ctr">
          <a:solidFill>
            <a:srgbClr val="428178"/>
          </a:solidFill>
          <a:prstDash val="solid"/>
        </a:ln>
        <a:effectLst/>
      </dsp:spPr>
      <dsp:style>
        <a:lnRef idx="2">
          <a:scrgbClr r="0" g="0" b="0"/>
        </a:lnRef>
        <a:fillRef idx="1">
          <a:scrgbClr r="0" g="0" b="0"/>
        </a:fillRef>
        <a:effectRef idx="0">
          <a:scrgbClr r="0" g="0" b="0"/>
        </a:effectRef>
        <a:fontRef idx="minor">
          <a:schemeClr val="lt1"/>
        </a:fontRef>
      </dsp:style>
    </dsp:sp>
    <dsp:sp modelId="{FD00E7BE-B5C4-42DC-8EB5-E73AE8E2583A}">
      <dsp:nvSpPr>
        <dsp:cNvPr id="0" name=""/>
        <dsp:cNvSpPr/>
      </dsp:nvSpPr>
      <dsp:spPr>
        <a:xfrm>
          <a:off x="5743726" y="1767031"/>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DHSA-TT-201-A</a:t>
          </a:r>
          <a:endParaRPr lang="en-US" sz="1600" b="1" kern="1200" dirty="0">
            <a:solidFill>
              <a:schemeClr val="bg1"/>
            </a:solidFill>
            <a:latin typeface="+mn-lt"/>
            <a:cs typeface="Calibri Light" panose="020F0302020204030204" pitchFamily="34" charset="0"/>
          </a:endParaRPr>
        </a:p>
      </dsp:txBody>
      <dsp:txXfrm>
        <a:off x="5743726" y="1767031"/>
        <a:ext cx="1146920" cy="1005343"/>
      </dsp:txXfrm>
    </dsp:sp>
    <dsp:sp modelId="{DF9D9369-8E61-415C-A78C-29389AFAA2E0}">
      <dsp:nvSpPr>
        <dsp:cNvPr id="0" name=""/>
        <dsp:cNvSpPr/>
      </dsp:nvSpPr>
      <dsp:spPr>
        <a:xfrm>
          <a:off x="6674247" y="1293928"/>
          <a:ext cx="216400" cy="216400"/>
        </a:xfrm>
        <a:prstGeom prst="triangle">
          <a:avLst>
            <a:gd name="adj" fmla="val 100000"/>
          </a:avLst>
        </a:prstGeom>
        <a:solidFill>
          <a:srgbClr val="013B56"/>
        </a:solidFill>
        <a:ln w="25400" cap="flat" cmpd="sng" algn="ctr">
          <a:solidFill>
            <a:srgbClr val="013B56"/>
          </a:solidFill>
          <a:prstDash val="solid"/>
        </a:ln>
        <a:effectLst/>
      </dsp:spPr>
      <dsp:style>
        <a:lnRef idx="2">
          <a:scrgbClr r="0" g="0" b="0"/>
        </a:lnRef>
        <a:fillRef idx="1">
          <a:scrgbClr r="0" g="0" b="0"/>
        </a:fillRef>
        <a:effectRef idx="0">
          <a:scrgbClr r="0" g="0" b="0"/>
        </a:effectRef>
        <a:fontRef idx="minor">
          <a:schemeClr val="lt1"/>
        </a:fontRef>
      </dsp:style>
    </dsp:sp>
    <dsp:sp modelId="{B7B1D7AF-7856-4190-81B6-5565A208A05F}">
      <dsp:nvSpPr>
        <dsp:cNvPr id="0" name=""/>
        <dsp:cNvSpPr/>
      </dsp:nvSpPr>
      <dsp:spPr>
        <a:xfrm rot="5400000">
          <a:off x="7275223" y="1040021"/>
          <a:ext cx="763469" cy="1270396"/>
        </a:xfrm>
        <a:prstGeom prst="corner">
          <a:avLst>
            <a:gd name="adj1" fmla="val 16120"/>
            <a:gd name="adj2" fmla="val 16110"/>
          </a:avLst>
        </a:prstGeom>
        <a:solidFill>
          <a:srgbClr val="003C71"/>
        </a:solidFill>
        <a:ln w="25400" cap="flat" cmpd="sng" algn="ctr">
          <a:solidFill>
            <a:srgbClr val="013B56"/>
          </a:solidFill>
          <a:prstDash val="solid"/>
        </a:ln>
        <a:effectLst/>
      </dsp:spPr>
      <dsp:style>
        <a:lnRef idx="2">
          <a:scrgbClr r="0" g="0" b="0"/>
        </a:lnRef>
        <a:fillRef idx="1">
          <a:scrgbClr r="0" g="0" b="0"/>
        </a:fillRef>
        <a:effectRef idx="0">
          <a:scrgbClr r="0" g="0" b="0"/>
        </a:effectRef>
        <a:fontRef idx="minor">
          <a:schemeClr val="lt1"/>
        </a:fontRef>
      </dsp:style>
    </dsp:sp>
    <dsp:sp modelId="{B814CD52-55E1-4260-B7DB-15A447265BCE}">
      <dsp:nvSpPr>
        <dsp:cNvPr id="0" name=""/>
        <dsp:cNvSpPr/>
      </dsp:nvSpPr>
      <dsp:spPr>
        <a:xfrm>
          <a:off x="7147781" y="1419596"/>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solidFill>
                <a:schemeClr val="bg1"/>
              </a:solidFill>
              <a:latin typeface="+mn-lt"/>
              <a:cs typeface="Calibri Light" panose="020F0302020204030204" pitchFamily="34" charset="0"/>
            </a:rPr>
            <a:t>DHSA-TT-202-A</a:t>
          </a:r>
        </a:p>
      </dsp:txBody>
      <dsp:txXfrm>
        <a:off x="7147781" y="1419596"/>
        <a:ext cx="1146920" cy="100534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F3F7B0-1ACB-4538-B54E-292315BEFA81}">
      <dsp:nvSpPr>
        <dsp:cNvPr id="0" name=""/>
        <dsp:cNvSpPr/>
      </dsp:nvSpPr>
      <dsp:spPr>
        <a:xfrm rot="5400000">
          <a:off x="254947" y="2777196"/>
          <a:ext cx="763469" cy="1270396"/>
        </a:xfrm>
        <a:prstGeom prst="corner">
          <a:avLst>
            <a:gd name="adj1" fmla="val 16120"/>
            <a:gd name="adj2" fmla="val 16110"/>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a:glow rad="165100">
            <a:schemeClr val="accent3">
              <a:satMod val="175000"/>
              <a:alpha val="40000"/>
            </a:schemeClr>
          </a:glow>
        </a:effectLst>
      </dsp:spPr>
      <dsp:style>
        <a:lnRef idx="2">
          <a:scrgbClr r="0" g="0" b="0"/>
        </a:lnRef>
        <a:fillRef idx="1">
          <a:scrgbClr r="0" g="0" b="0"/>
        </a:fillRef>
        <a:effectRef idx="0">
          <a:scrgbClr r="0" g="0" b="0"/>
        </a:effectRef>
        <a:fontRef idx="minor">
          <a:schemeClr val="lt1"/>
        </a:fontRef>
      </dsp:style>
    </dsp:sp>
    <dsp:sp modelId="{FF0BB53A-77CD-4F77-AC30-D1881EB2DD0D}">
      <dsp:nvSpPr>
        <dsp:cNvPr id="0" name=""/>
        <dsp:cNvSpPr/>
      </dsp:nvSpPr>
      <dsp:spPr>
        <a:xfrm>
          <a:off x="127505" y="3156771"/>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solidFill>
                <a:schemeClr val="bg1"/>
              </a:solidFill>
              <a:latin typeface="+mn-lt"/>
              <a:cs typeface="Calibri Light" panose="020F0302020204030204" pitchFamily="34" charset="0"/>
            </a:rPr>
            <a:t>FACA-ALL-049-B</a:t>
          </a:r>
        </a:p>
      </dsp:txBody>
      <dsp:txXfrm>
        <a:off x="127505" y="3156771"/>
        <a:ext cx="1146920" cy="1005343"/>
      </dsp:txXfrm>
    </dsp:sp>
    <dsp:sp modelId="{05F2E448-1AF7-41F7-83EB-C57AB1616AB7}">
      <dsp:nvSpPr>
        <dsp:cNvPr id="0" name=""/>
        <dsp:cNvSpPr/>
      </dsp:nvSpPr>
      <dsp:spPr>
        <a:xfrm>
          <a:off x="1058026" y="2683668"/>
          <a:ext cx="216400" cy="216400"/>
        </a:xfrm>
        <a:prstGeom prst="triangle">
          <a:avLst>
            <a:gd name="adj" fmla="val 100000"/>
          </a:avLst>
        </a:prstGeom>
        <a:solidFill>
          <a:srgbClr val="386698"/>
        </a:solidFill>
        <a:ln w="25400" cap="flat" cmpd="sng" algn="ctr">
          <a:solidFill>
            <a:srgbClr val="386698"/>
          </a:solidFill>
          <a:prstDash val="solid"/>
        </a:ln>
        <a:effectLst/>
      </dsp:spPr>
      <dsp:style>
        <a:lnRef idx="2">
          <a:scrgbClr r="0" g="0" b="0"/>
        </a:lnRef>
        <a:fillRef idx="1">
          <a:scrgbClr r="0" g="0" b="0"/>
        </a:fillRef>
        <a:effectRef idx="0">
          <a:scrgbClr r="0" g="0" b="0"/>
        </a:effectRef>
        <a:fontRef idx="minor">
          <a:schemeClr val="lt1"/>
        </a:fontRef>
      </dsp:style>
    </dsp:sp>
    <dsp:sp modelId="{19D0DEBC-5CE9-4E28-8517-E77601C4063E}">
      <dsp:nvSpPr>
        <dsp:cNvPr id="0" name=""/>
        <dsp:cNvSpPr/>
      </dsp:nvSpPr>
      <dsp:spPr>
        <a:xfrm rot="5400000">
          <a:off x="1659002" y="2429761"/>
          <a:ext cx="763469" cy="1270396"/>
        </a:xfrm>
        <a:prstGeom prst="corner">
          <a:avLst>
            <a:gd name="adj1" fmla="val 16120"/>
            <a:gd name="adj2" fmla="val 16110"/>
          </a:avLst>
        </a:prstGeom>
        <a:solidFill>
          <a:srgbClr val="386698"/>
        </a:solidFill>
        <a:ln w="25400" cap="flat" cmpd="sng" algn="ctr">
          <a:solidFill>
            <a:srgbClr val="386698"/>
          </a:solidFill>
          <a:prstDash val="solid"/>
        </a:ln>
        <a:effectLst/>
      </dsp:spPr>
      <dsp:style>
        <a:lnRef idx="2">
          <a:scrgbClr r="0" g="0" b="0"/>
        </a:lnRef>
        <a:fillRef idx="1">
          <a:scrgbClr r="0" g="0" b="0"/>
        </a:fillRef>
        <a:effectRef idx="0">
          <a:scrgbClr r="0" g="0" b="0"/>
        </a:effectRef>
        <a:fontRef idx="minor">
          <a:schemeClr val="lt1"/>
        </a:fontRef>
      </dsp:style>
    </dsp:sp>
    <dsp:sp modelId="{132AF08F-F919-458F-9EB1-CE51F36C6FA3}">
      <dsp:nvSpPr>
        <dsp:cNvPr id="0" name=""/>
        <dsp:cNvSpPr/>
      </dsp:nvSpPr>
      <dsp:spPr>
        <a:xfrm>
          <a:off x="1531560" y="2809336"/>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DHSA-TT-100-A</a:t>
          </a:r>
          <a:endParaRPr lang="en-US" sz="1600" b="1" kern="1200" dirty="0">
            <a:solidFill>
              <a:schemeClr val="bg1"/>
            </a:solidFill>
            <a:latin typeface="+mn-lt"/>
            <a:cs typeface="Calibri Light" panose="020F0302020204030204" pitchFamily="34" charset="0"/>
          </a:endParaRPr>
        </a:p>
      </dsp:txBody>
      <dsp:txXfrm>
        <a:off x="1531560" y="2809336"/>
        <a:ext cx="1146920" cy="1005343"/>
      </dsp:txXfrm>
    </dsp:sp>
    <dsp:sp modelId="{CD9D4159-E308-443C-AA73-8566420B5CDF}">
      <dsp:nvSpPr>
        <dsp:cNvPr id="0" name=""/>
        <dsp:cNvSpPr/>
      </dsp:nvSpPr>
      <dsp:spPr>
        <a:xfrm>
          <a:off x="2462081" y="2336233"/>
          <a:ext cx="216400" cy="216400"/>
        </a:xfrm>
        <a:prstGeom prst="triangle">
          <a:avLst>
            <a:gd name="adj" fmla="val 100000"/>
          </a:avLst>
        </a:prstGeom>
        <a:solidFill>
          <a:srgbClr val="8A0000"/>
        </a:solidFill>
        <a:ln w="25400" cap="flat" cmpd="sng" algn="ctr">
          <a:solidFill>
            <a:srgbClr val="8A0000"/>
          </a:solidFill>
          <a:prstDash val="solid"/>
        </a:ln>
        <a:effectLst/>
      </dsp:spPr>
      <dsp:style>
        <a:lnRef idx="2">
          <a:scrgbClr r="0" g="0" b="0"/>
        </a:lnRef>
        <a:fillRef idx="1">
          <a:scrgbClr r="0" g="0" b="0"/>
        </a:fillRef>
        <a:effectRef idx="0">
          <a:scrgbClr r="0" g="0" b="0"/>
        </a:effectRef>
        <a:fontRef idx="minor">
          <a:schemeClr val="lt1"/>
        </a:fontRef>
      </dsp:style>
    </dsp:sp>
    <dsp:sp modelId="{B45177C7-3238-45C3-A4EC-2DB52B5EB1FA}">
      <dsp:nvSpPr>
        <dsp:cNvPr id="0" name=""/>
        <dsp:cNvSpPr/>
      </dsp:nvSpPr>
      <dsp:spPr>
        <a:xfrm rot="5400000">
          <a:off x="3063058" y="2082326"/>
          <a:ext cx="763469" cy="1270396"/>
        </a:xfrm>
        <a:prstGeom prst="corner">
          <a:avLst>
            <a:gd name="adj1" fmla="val 16120"/>
            <a:gd name="adj2" fmla="val 16110"/>
          </a:avLst>
        </a:prstGeom>
        <a:solidFill>
          <a:srgbClr val="8A0000"/>
        </a:solidFill>
        <a:ln w="25400" cap="flat" cmpd="sng" algn="ctr">
          <a:solidFill>
            <a:srgbClr val="8A0000"/>
          </a:solidFill>
          <a:prstDash val="solid"/>
        </a:ln>
        <a:effectLst/>
      </dsp:spPr>
      <dsp:style>
        <a:lnRef idx="2">
          <a:scrgbClr r="0" g="0" b="0"/>
        </a:lnRef>
        <a:fillRef idx="1">
          <a:scrgbClr r="0" g="0" b="0"/>
        </a:fillRef>
        <a:effectRef idx="0">
          <a:scrgbClr r="0" g="0" b="0"/>
        </a:effectRef>
        <a:fontRef idx="minor">
          <a:schemeClr val="lt1"/>
        </a:fontRef>
      </dsp:style>
    </dsp:sp>
    <dsp:sp modelId="{E992027E-D3EF-4A58-A709-9830DCC05360}">
      <dsp:nvSpPr>
        <dsp:cNvPr id="0" name=""/>
        <dsp:cNvSpPr/>
      </dsp:nvSpPr>
      <dsp:spPr>
        <a:xfrm>
          <a:off x="2935616" y="2461901"/>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DHSA-TT-150-A</a:t>
          </a:r>
          <a:endParaRPr lang="en-US" sz="1600" b="1" kern="1200" dirty="0">
            <a:solidFill>
              <a:schemeClr val="bg1"/>
            </a:solidFill>
            <a:latin typeface="+mn-lt"/>
            <a:cs typeface="Calibri Light" panose="020F0302020204030204" pitchFamily="34" charset="0"/>
          </a:endParaRPr>
        </a:p>
      </dsp:txBody>
      <dsp:txXfrm>
        <a:off x="2935616" y="2461901"/>
        <a:ext cx="1146920" cy="1005343"/>
      </dsp:txXfrm>
    </dsp:sp>
    <dsp:sp modelId="{9CC60528-02A7-4F15-B6B8-B71064C51273}">
      <dsp:nvSpPr>
        <dsp:cNvPr id="0" name=""/>
        <dsp:cNvSpPr/>
      </dsp:nvSpPr>
      <dsp:spPr>
        <a:xfrm>
          <a:off x="3866136" y="1988798"/>
          <a:ext cx="216400" cy="216400"/>
        </a:xfrm>
        <a:prstGeom prst="triangle">
          <a:avLst>
            <a:gd name="adj" fmla="val 100000"/>
          </a:avLst>
        </a:prstGeom>
        <a:solidFill>
          <a:srgbClr val="532F61"/>
        </a:solidFill>
        <a:ln w="25400" cap="flat" cmpd="sng" algn="ctr">
          <a:solidFill>
            <a:srgbClr val="532F61"/>
          </a:solidFill>
          <a:prstDash val="solid"/>
        </a:ln>
        <a:effectLst/>
      </dsp:spPr>
      <dsp:style>
        <a:lnRef idx="2">
          <a:scrgbClr r="0" g="0" b="0"/>
        </a:lnRef>
        <a:fillRef idx="1">
          <a:scrgbClr r="0" g="0" b="0"/>
        </a:fillRef>
        <a:effectRef idx="0">
          <a:scrgbClr r="0" g="0" b="0"/>
        </a:effectRef>
        <a:fontRef idx="minor">
          <a:schemeClr val="lt1"/>
        </a:fontRef>
      </dsp:style>
    </dsp:sp>
    <dsp:sp modelId="{25C36002-9D86-4C92-81AA-15481EBE5722}">
      <dsp:nvSpPr>
        <dsp:cNvPr id="0" name=""/>
        <dsp:cNvSpPr/>
      </dsp:nvSpPr>
      <dsp:spPr>
        <a:xfrm rot="5400000">
          <a:off x="4467113" y="1734891"/>
          <a:ext cx="763469" cy="1270396"/>
        </a:xfrm>
        <a:prstGeom prst="corner">
          <a:avLst>
            <a:gd name="adj1" fmla="val 16120"/>
            <a:gd name="adj2" fmla="val 16110"/>
          </a:avLst>
        </a:prstGeom>
        <a:solidFill>
          <a:srgbClr val="532F61"/>
        </a:solidFill>
        <a:ln w="25400" cap="flat" cmpd="sng" algn="ctr">
          <a:solidFill>
            <a:srgbClr val="532F61"/>
          </a:solidFill>
          <a:prstDash val="solid"/>
        </a:ln>
        <a:effectLst/>
      </dsp:spPr>
      <dsp:style>
        <a:lnRef idx="2">
          <a:scrgbClr r="0" g="0" b="0"/>
        </a:lnRef>
        <a:fillRef idx="1">
          <a:scrgbClr r="0" g="0" b="0"/>
        </a:fillRef>
        <a:effectRef idx="0">
          <a:scrgbClr r="0" g="0" b="0"/>
        </a:effectRef>
        <a:fontRef idx="minor">
          <a:schemeClr val="lt1"/>
        </a:fontRef>
      </dsp:style>
    </dsp:sp>
    <dsp:sp modelId="{8A79A1DE-C537-4A6D-B44F-822007F27F76}">
      <dsp:nvSpPr>
        <dsp:cNvPr id="0" name=""/>
        <dsp:cNvSpPr/>
      </dsp:nvSpPr>
      <dsp:spPr>
        <a:xfrm>
          <a:off x="4339671" y="2114466"/>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DHSA-TT-200-A</a:t>
          </a:r>
          <a:endParaRPr lang="en-US" sz="1600" b="1" kern="1200" dirty="0">
            <a:solidFill>
              <a:schemeClr val="bg1"/>
            </a:solidFill>
            <a:latin typeface="+mn-lt"/>
            <a:cs typeface="Calibri Light" panose="020F0302020204030204" pitchFamily="34" charset="0"/>
          </a:endParaRPr>
        </a:p>
      </dsp:txBody>
      <dsp:txXfrm>
        <a:off x="4339671" y="2114466"/>
        <a:ext cx="1146920" cy="1005343"/>
      </dsp:txXfrm>
    </dsp:sp>
    <dsp:sp modelId="{4BB56F19-083F-48BA-9128-B4E5D300AD22}">
      <dsp:nvSpPr>
        <dsp:cNvPr id="0" name=""/>
        <dsp:cNvSpPr/>
      </dsp:nvSpPr>
      <dsp:spPr>
        <a:xfrm>
          <a:off x="5270192" y="1641363"/>
          <a:ext cx="216400" cy="216400"/>
        </a:xfrm>
        <a:prstGeom prst="triangle">
          <a:avLst>
            <a:gd name="adj" fmla="val 100000"/>
          </a:avLst>
        </a:prstGeom>
        <a:solidFill>
          <a:srgbClr val="428178"/>
        </a:solidFill>
        <a:ln w="25400" cap="flat" cmpd="sng" algn="ctr">
          <a:solidFill>
            <a:srgbClr val="428178"/>
          </a:solidFill>
          <a:prstDash val="solid"/>
        </a:ln>
        <a:effectLst/>
      </dsp:spPr>
      <dsp:style>
        <a:lnRef idx="2">
          <a:scrgbClr r="0" g="0" b="0"/>
        </a:lnRef>
        <a:fillRef idx="1">
          <a:scrgbClr r="0" g="0" b="0"/>
        </a:fillRef>
        <a:effectRef idx="0">
          <a:scrgbClr r="0" g="0" b="0"/>
        </a:effectRef>
        <a:fontRef idx="minor">
          <a:schemeClr val="lt1"/>
        </a:fontRef>
      </dsp:style>
    </dsp:sp>
    <dsp:sp modelId="{245EF7D9-5327-4215-AA37-5D48B77450AB}">
      <dsp:nvSpPr>
        <dsp:cNvPr id="0" name=""/>
        <dsp:cNvSpPr/>
      </dsp:nvSpPr>
      <dsp:spPr>
        <a:xfrm rot="5400000">
          <a:off x="5871168" y="1387456"/>
          <a:ext cx="763469" cy="1270396"/>
        </a:xfrm>
        <a:prstGeom prst="corner">
          <a:avLst>
            <a:gd name="adj1" fmla="val 16120"/>
            <a:gd name="adj2" fmla="val 16110"/>
          </a:avLst>
        </a:prstGeom>
        <a:solidFill>
          <a:srgbClr val="428178"/>
        </a:solidFill>
        <a:ln w="25400" cap="flat" cmpd="sng" algn="ctr">
          <a:solidFill>
            <a:srgbClr val="428178"/>
          </a:solidFill>
          <a:prstDash val="solid"/>
        </a:ln>
        <a:effectLst/>
      </dsp:spPr>
      <dsp:style>
        <a:lnRef idx="2">
          <a:scrgbClr r="0" g="0" b="0"/>
        </a:lnRef>
        <a:fillRef idx="1">
          <a:scrgbClr r="0" g="0" b="0"/>
        </a:fillRef>
        <a:effectRef idx="0">
          <a:scrgbClr r="0" g="0" b="0"/>
        </a:effectRef>
        <a:fontRef idx="minor">
          <a:schemeClr val="lt1"/>
        </a:fontRef>
      </dsp:style>
    </dsp:sp>
    <dsp:sp modelId="{FD00E7BE-B5C4-42DC-8EB5-E73AE8E2583A}">
      <dsp:nvSpPr>
        <dsp:cNvPr id="0" name=""/>
        <dsp:cNvSpPr/>
      </dsp:nvSpPr>
      <dsp:spPr>
        <a:xfrm>
          <a:off x="5743726" y="1767031"/>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DHSA-TT-201-A</a:t>
          </a:r>
          <a:endParaRPr lang="en-US" sz="1600" b="1" kern="1200" dirty="0">
            <a:solidFill>
              <a:schemeClr val="bg1"/>
            </a:solidFill>
            <a:latin typeface="+mn-lt"/>
            <a:cs typeface="Calibri Light" panose="020F0302020204030204" pitchFamily="34" charset="0"/>
          </a:endParaRPr>
        </a:p>
      </dsp:txBody>
      <dsp:txXfrm>
        <a:off x="5743726" y="1767031"/>
        <a:ext cx="1146920" cy="1005343"/>
      </dsp:txXfrm>
    </dsp:sp>
    <dsp:sp modelId="{DF9D9369-8E61-415C-A78C-29389AFAA2E0}">
      <dsp:nvSpPr>
        <dsp:cNvPr id="0" name=""/>
        <dsp:cNvSpPr/>
      </dsp:nvSpPr>
      <dsp:spPr>
        <a:xfrm>
          <a:off x="6674247" y="1293928"/>
          <a:ext cx="216400" cy="216400"/>
        </a:xfrm>
        <a:prstGeom prst="triangle">
          <a:avLst>
            <a:gd name="adj" fmla="val 100000"/>
          </a:avLst>
        </a:prstGeom>
        <a:solidFill>
          <a:srgbClr val="013B56"/>
        </a:solidFill>
        <a:ln w="25400" cap="flat" cmpd="sng" algn="ctr">
          <a:solidFill>
            <a:srgbClr val="013B56"/>
          </a:solidFill>
          <a:prstDash val="solid"/>
        </a:ln>
        <a:effectLst/>
      </dsp:spPr>
      <dsp:style>
        <a:lnRef idx="2">
          <a:scrgbClr r="0" g="0" b="0"/>
        </a:lnRef>
        <a:fillRef idx="1">
          <a:scrgbClr r="0" g="0" b="0"/>
        </a:fillRef>
        <a:effectRef idx="0">
          <a:scrgbClr r="0" g="0" b="0"/>
        </a:effectRef>
        <a:fontRef idx="minor">
          <a:schemeClr val="lt1"/>
        </a:fontRef>
      </dsp:style>
    </dsp:sp>
    <dsp:sp modelId="{B7B1D7AF-7856-4190-81B6-5565A208A05F}">
      <dsp:nvSpPr>
        <dsp:cNvPr id="0" name=""/>
        <dsp:cNvSpPr/>
      </dsp:nvSpPr>
      <dsp:spPr>
        <a:xfrm rot="5400000">
          <a:off x="7275223" y="1040021"/>
          <a:ext cx="763469" cy="1270396"/>
        </a:xfrm>
        <a:prstGeom prst="corner">
          <a:avLst>
            <a:gd name="adj1" fmla="val 16120"/>
            <a:gd name="adj2" fmla="val 16110"/>
          </a:avLst>
        </a:prstGeom>
        <a:solidFill>
          <a:srgbClr val="003C71"/>
        </a:solidFill>
        <a:ln w="25400" cap="flat" cmpd="sng" algn="ctr">
          <a:solidFill>
            <a:srgbClr val="013B56"/>
          </a:solidFill>
          <a:prstDash val="solid"/>
        </a:ln>
        <a:effectLst/>
      </dsp:spPr>
      <dsp:style>
        <a:lnRef idx="2">
          <a:scrgbClr r="0" g="0" b="0"/>
        </a:lnRef>
        <a:fillRef idx="1">
          <a:scrgbClr r="0" g="0" b="0"/>
        </a:fillRef>
        <a:effectRef idx="0">
          <a:scrgbClr r="0" g="0" b="0"/>
        </a:effectRef>
        <a:fontRef idx="minor">
          <a:schemeClr val="lt1"/>
        </a:fontRef>
      </dsp:style>
    </dsp:sp>
    <dsp:sp modelId="{B814CD52-55E1-4260-B7DB-15A447265BCE}">
      <dsp:nvSpPr>
        <dsp:cNvPr id="0" name=""/>
        <dsp:cNvSpPr/>
      </dsp:nvSpPr>
      <dsp:spPr>
        <a:xfrm>
          <a:off x="7147781" y="1419596"/>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solidFill>
                <a:schemeClr val="bg1"/>
              </a:solidFill>
              <a:latin typeface="+mn-lt"/>
              <a:cs typeface="Calibri Light" panose="020F0302020204030204" pitchFamily="34" charset="0"/>
            </a:rPr>
            <a:t>DHSA-TT-202-A</a:t>
          </a:r>
        </a:p>
      </dsp:txBody>
      <dsp:txXfrm>
        <a:off x="7147781" y="1419596"/>
        <a:ext cx="1146920" cy="100534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F3F7B0-1ACB-4538-B54E-292315BEFA81}">
      <dsp:nvSpPr>
        <dsp:cNvPr id="0" name=""/>
        <dsp:cNvSpPr/>
      </dsp:nvSpPr>
      <dsp:spPr>
        <a:xfrm rot="5400000">
          <a:off x="254947" y="2777196"/>
          <a:ext cx="763469" cy="1270396"/>
        </a:xfrm>
        <a:prstGeom prst="corner">
          <a:avLst>
            <a:gd name="adj1" fmla="val 16120"/>
            <a:gd name="adj2" fmla="val 16110"/>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0BB53A-77CD-4F77-AC30-D1881EB2DD0D}">
      <dsp:nvSpPr>
        <dsp:cNvPr id="0" name=""/>
        <dsp:cNvSpPr/>
      </dsp:nvSpPr>
      <dsp:spPr>
        <a:xfrm>
          <a:off x="127505" y="3156771"/>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solidFill>
                <a:schemeClr val="bg1"/>
              </a:solidFill>
              <a:latin typeface="+mn-lt"/>
              <a:cs typeface="Calibri Light" panose="020F0302020204030204" pitchFamily="34" charset="0"/>
            </a:rPr>
            <a:t>FACA-ALL-049-B</a:t>
          </a:r>
        </a:p>
      </dsp:txBody>
      <dsp:txXfrm>
        <a:off x="127505" y="3156771"/>
        <a:ext cx="1146920" cy="1005343"/>
      </dsp:txXfrm>
    </dsp:sp>
    <dsp:sp modelId="{05F2E448-1AF7-41F7-83EB-C57AB1616AB7}">
      <dsp:nvSpPr>
        <dsp:cNvPr id="0" name=""/>
        <dsp:cNvSpPr/>
      </dsp:nvSpPr>
      <dsp:spPr>
        <a:xfrm>
          <a:off x="1058026" y="2683668"/>
          <a:ext cx="216400" cy="216400"/>
        </a:xfrm>
        <a:prstGeom prst="triangle">
          <a:avLst>
            <a:gd name="adj" fmla="val 100000"/>
          </a:avLst>
        </a:prstGeom>
        <a:solidFill>
          <a:srgbClr val="386698"/>
        </a:solidFill>
        <a:ln w="25400" cap="flat" cmpd="sng" algn="ctr">
          <a:solidFill>
            <a:srgbClr val="386698"/>
          </a:solidFill>
          <a:prstDash val="solid"/>
        </a:ln>
        <a:effectLst/>
      </dsp:spPr>
      <dsp:style>
        <a:lnRef idx="2">
          <a:scrgbClr r="0" g="0" b="0"/>
        </a:lnRef>
        <a:fillRef idx="1">
          <a:scrgbClr r="0" g="0" b="0"/>
        </a:fillRef>
        <a:effectRef idx="0">
          <a:scrgbClr r="0" g="0" b="0"/>
        </a:effectRef>
        <a:fontRef idx="minor">
          <a:schemeClr val="lt1"/>
        </a:fontRef>
      </dsp:style>
    </dsp:sp>
    <dsp:sp modelId="{19D0DEBC-5CE9-4E28-8517-E77601C4063E}">
      <dsp:nvSpPr>
        <dsp:cNvPr id="0" name=""/>
        <dsp:cNvSpPr/>
      </dsp:nvSpPr>
      <dsp:spPr>
        <a:xfrm rot="5400000">
          <a:off x="1659002" y="2429761"/>
          <a:ext cx="763469" cy="1270396"/>
        </a:xfrm>
        <a:prstGeom prst="corner">
          <a:avLst>
            <a:gd name="adj1" fmla="val 16120"/>
            <a:gd name="adj2" fmla="val 16110"/>
          </a:avLst>
        </a:prstGeom>
        <a:solidFill>
          <a:srgbClr val="386698"/>
        </a:solidFill>
        <a:ln w="25400" cap="flat" cmpd="sng" algn="ctr">
          <a:solidFill>
            <a:srgbClr val="386698"/>
          </a:solidFill>
          <a:prstDash val="solid"/>
        </a:ln>
        <a:effectLst>
          <a:glow rad="165100">
            <a:srgbClr val="386698">
              <a:alpha val="40000"/>
            </a:srgbClr>
          </a:glow>
        </a:effectLst>
      </dsp:spPr>
      <dsp:style>
        <a:lnRef idx="2">
          <a:scrgbClr r="0" g="0" b="0"/>
        </a:lnRef>
        <a:fillRef idx="1">
          <a:scrgbClr r="0" g="0" b="0"/>
        </a:fillRef>
        <a:effectRef idx="0">
          <a:scrgbClr r="0" g="0" b="0"/>
        </a:effectRef>
        <a:fontRef idx="minor">
          <a:schemeClr val="lt1"/>
        </a:fontRef>
      </dsp:style>
    </dsp:sp>
    <dsp:sp modelId="{132AF08F-F919-458F-9EB1-CE51F36C6FA3}">
      <dsp:nvSpPr>
        <dsp:cNvPr id="0" name=""/>
        <dsp:cNvSpPr/>
      </dsp:nvSpPr>
      <dsp:spPr>
        <a:xfrm>
          <a:off x="1531560" y="2809336"/>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DHSA-TT-100-A</a:t>
          </a:r>
          <a:endParaRPr lang="en-US" sz="1600" b="1" kern="1200" dirty="0">
            <a:solidFill>
              <a:schemeClr val="bg1"/>
            </a:solidFill>
            <a:latin typeface="+mn-lt"/>
            <a:cs typeface="Calibri Light" panose="020F0302020204030204" pitchFamily="34" charset="0"/>
          </a:endParaRPr>
        </a:p>
      </dsp:txBody>
      <dsp:txXfrm>
        <a:off x="1531560" y="2809336"/>
        <a:ext cx="1146920" cy="1005343"/>
      </dsp:txXfrm>
    </dsp:sp>
    <dsp:sp modelId="{CD9D4159-E308-443C-AA73-8566420B5CDF}">
      <dsp:nvSpPr>
        <dsp:cNvPr id="0" name=""/>
        <dsp:cNvSpPr/>
      </dsp:nvSpPr>
      <dsp:spPr>
        <a:xfrm>
          <a:off x="2462081" y="2336233"/>
          <a:ext cx="216400" cy="216400"/>
        </a:xfrm>
        <a:prstGeom prst="triangle">
          <a:avLst>
            <a:gd name="adj" fmla="val 100000"/>
          </a:avLst>
        </a:prstGeom>
        <a:solidFill>
          <a:srgbClr val="8A0000"/>
        </a:solidFill>
        <a:ln w="25400" cap="flat" cmpd="sng" algn="ctr">
          <a:solidFill>
            <a:srgbClr val="8A0000"/>
          </a:solidFill>
          <a:prstDash val="solid"/>
        </a:ln>
        <a:effectLst/>
      </dsp:spPr>
      <dsp:style>
        <a:lnRef idx="2">
          <a:scrgbClr r="0" g="0" b="0"/>
        </a:lnRef>
        <a:fillRef idx="1">
          <a:scrgbClr r="0" g="0" b="0"/>
        </a:fillRef>
        <a:effectRef idx="0">
          <a:scrgbClr r="0" g="0" b="0"/>
        </a:effectRef>
        <a:fontRef idx="minor">
          <a:schemeClr val="lt1"/>
        </a:fontRef>
      </dsp:style>
    </dsp:sp>
    <dsp:sp modelId="{B45177C7-3238-45C3-A4EC-2DB52B5EB1FA}">
      <dsp:nvSpPr>
        <dsp:cNvPr id="0" name=""/>
        <dsp:cNvSpPr/>
      </dsp:nvSpPr>
      <dsp:spPr>
        <a:xfrm rot="5400000">
          <a:off x="3063058" y="2082326"/>
          <a:ext cx="763469" cy="1270396"/>
        </a:xfrm>
        <a:prstGeom prst="corner">
          <a:avLst>
            <a:gd name="adj1" fmla="val 16120"/>
            <a:gd name="adj2" fmla="val 16110"/>
          </a:avLst>
        </a:prstGeom>
        <a:solidFill>
          <a:srgbClr val="8A0000"/>
        </a:solidFill>
        <a:ln w="25400" cap="flat" cmpd="sng" algn="ctr">
          <a:solidFill>
            <a:srgbClr val="8A0000"/>
          </a:solidFill>
          <a:prstDash val="solid"/>
        </a:ln>
        <a:effectLst/>
      </dsp:spPr>
      <dsp:style>
        <a:lnRef idx="2">
          <a:scrgbClr r="0" g="0" b="0"/>
        </a:lnRef>
        <a:fillRef idx="1">
          <a:scrgbClr r="0" g="0" b="0"/>
        </a:fillRef>
        <a:effectRef idx="0">
          <a:scrgbClr r="0" g="0" b="0"/>
        </a:effectRef>
        <a:fontRef idx="minor">
          <a:schemeClr val="lt1"/>
        </a:fontRef>
      </dsp:style>
    </dsp:sp>
    <dsp:sp modelId="{E992027E-D3EF-4A58-A709-9830DCC05360}">
      <dsp:nvSpPr>
        <dsp:cNvPr id="0" name=""/>
        <dsp:cNvSpPr/>
      </dsp:nvSpPr>
      <dsp:spPr>
        <a:xfrm>
          <a:off x="2935616" y="2461901"/>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DHSA-TT-150-A</a:t>
          </a:r>
          <a:endParaRPr lang="en-US" sz="1600" b="1" kern="1200" dirty="0">
            <a:solidFill>
              <a:schemeClr val="bg1"/>
            </a:solidFill>
            <a:latin typeface="+mn-lt"/>
            <a:cs typeface="Calibri Light" panose="020F0302020204030204" pitchFamily="34" charset="0"/>
          </a:endParaRPr>
        </a:p>
      </dsp:txBody>
      <dsp:txXfrm>
        <a:off x="2935616" y="2461901"/>
        <a:ext cx="1146920" cy="1005343"/>
      </dsp:txXfrm>
    </dsp:sp>
    <dsp:sp modelId="{9CC60528-02A7-4F15-B6B8-B71064C51273}">
      <dsp:nvSpPr>
        <dsp:cNvPr id="0" name=""/>
        <dsp:cNvSpPr/>
      </dsp:nvSpPr>
      <dsp:spPr>
        <a:xfrm>
          <a:off x="3866136" y="1988798"/>
          <a:ext cx="216400" cy="216400"/>
        </a:xfrm>
        <a:prstGeom prst="triangle">
          <a:avLst>
            <a:gd name="adj" fmla="val 100000"/>
          </a:avLst>
        </a:prstGeom>
        <a:solidFill>
          <a:srgbClr val="532F61"/>
        </a:solidFill>
        <a:ln w="25400" cap="flat" cmpd="sng" algn="ctr">
          <a:solidFill>
            <a:srgbClr val="532F61"/>
          </a:solidFill>
          <a:prstDash val="solid"/>
        </a:ln>
        <a:effectLst/>
      </dsp:spPr>
      <dsp:style>
        <a:lnRef idx="2">
          <a:scrgbClr r="0" g="0" b="0"/>
        </a:lnRef>
        <a:fillRef idx="1">
          <a:scrgbClr r="0" g="0" b="0"/>
        </a:fillRef>
        <a:effectRef idx="0">
          <a:scrgbClr r="0" g="0" b="0"/>
        </a:effectRef>
        <a:fontRef idx="minor">
          <a:schemeClr val="lt1"/>
        </a:fontRef>
      </dsp:style>
    </dsp:sp>
    <dsp:sp modelId="{25C36002-9D86-4C92-81AA-15481EBE5722}">
      <dsp:nvSpPr>
        <dsp:cNvPr id="0" name=""/>
        <dsp:cNvSpPr/>
      </dsp:nvSpPr>
      <dsp:spPr>
        <a:xfrm rot="5400000">
          <a:off x="4467113" y="1734891"/>
          <a:ext cx="763469" cy="1270396"/>
        </a:xfrm>
        <a:prstGeom prst="corner">
          <a:avLst>
            <a:gd name="adj1" fmla="val 16120"/>
            <a:gd name="adj2" fmla="val 16110"/>
          </a:avLst>
        </a:prstGeom>
        <a:solidFill>
          <a:srgbClr val="532F61"/>
        </a:solidFill>
        <a:ln w="25400" cap="flat" cmpd="sng" algn="ctr">
          <a:solidFill>
            <a:srgbClr val="532F61"/>
          </a:solidFill>
          <a:prstDash val="solid"/>
        </a:ln>
        <a:effectLst/>
      </dsp:spPr>
      <dsp:style>
        <a:lnRef idx="2">
          <a:scrgbClr r="0" g="0" b="0"/>
        </a:lnRef>
        <a:fillRef idx="1">
          <a:scrgbClr r="0" g="0" b="0"/>
        </a:fillRef>
        <a:effectRef idx="0">
          <a:scrgbClr r="0" g="0" b="0"/>
        </a:effectRef>
        <a:fontRef idx="minor">
          <a:schemeClr val="lt1"/>
        </a:fontRef>
      </dsp:style>
    </dsp:sp>
    <dsp:sp modelId="{8A79A1DE-C537-4A6D-B44F-822007F27F76}">
      <dsp:nvSpPr>
        <dsp:cNvPr id="0" name=""/>
        <dsp:cNvSpPr/>
      </dsp:nvSpPr>
      <dsp:spPr>
        <a:xfrm>
          <a:off x="4339671" y="2114466"/>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DHSA-TT-200-A</a:t>
          </a:r>
          <a:endParaRPr lang="en-US" sz="1600" b="1" kern="1200" dirty="0">
            <a:solidFill>
              <a:schemeClr val="bg1"/>
            </a:solidFill>
            <a:latin typeface="+mn-lt"/>
            <a:cs typeface="Calibri Light" panose="020F0302020204030204" pitchFamily="34" charset="0"/>
          </a:endParaRPr>
        </a:p>
      </dsp:txBody>
      <dsp:txXfrm>
        <a:off x="4339671" y="2114466"/>
        <a:ext cx="1146920" cy="1005343"/>
      </dsp:txXfrm>
    </dsp:sp>
    <dsp:sp modelId="{4BB56F19-083F-48BA-9128-B4E5D300AD22}">
      <dsp:nvSpPr>
        <dsp:cNvPr id="0" name=""/>
        <dsp:cNvSpPr/>
      </dsp:nvSpPr>
      <dsp:spPr>
        <a:xfrm>
          <a:off x="5270192" y="1641363"/>
          <a:ext cx="216400" cy="216400"/>
        </a:xfrm>
        <a:prstGeom prst="triangle">
          <a:avLst>
            <a:gd name="adj" fmla="val 100000"/>
          </a:avLst>
        </a:prstGeom>
        <a:solidFill>
          <a:srgbClr val="428178"/>
        </a:solidFill>
        <a:ln w="25400" cap="flat" cmpd="sng" algn="ctr">
          <a:solidFill>
            <a:srgbClr val="428178"/>
          </a:solidFill>
          <a:prstDash val="solid"/>
        </a:ln>
        <a:effectLst/>
      </dsp:spPr>
      <dsp:style>
        <a:lnRef idx="2">
          <a:scrgbClr r="0" g="0" b="0"/>
        </a:lnRef>
        <a:fillRef idx="1">
          <a:scrgbClr r="0" g="0" b="0"/>
        </a:fillRef>
        <a:effectRef idx="0">
          <a:scrgbClr r="0" g="0" b="0"/>
        </a:effectRef>
        <a:fontRef idx="minor">
          <a:schemeClr val="lt1"/>
        </a:fontRef>
      </dsp:style>
    </dsp:sp>
    <dsp:sp modelId="{245EF7D9-5327-4215-AA37-5D48B77450AB}">
      <dsp:nvSpPr>
        <dsp:cNvPr id="0" name=""/>
        <dsp:cNvSpPr/>
      </dsp:nvSpPr>
      <dsp:spPr>
        <a:xfrm rot="5400000">
          <a:off x="5871168" y="1387456"/>
          <a:ext cx="763469" cy="1270396"/>
        </a:xfrm>
        <a:prstGeom prst="corner">
          <a:avLst>
            <a:gd name="adj1" fmla="val 16120"/>
            <a:gd name="adj2" fmla="val 16110"/>
          </a:avLst>
        </a:prstGeom>
        <a:solidFill>
          <a:srgbClr val="428178"/>
        </a:solidFill>
        <a:ln w="25400" cap="flat" cmpd="sng" algn="ctr">
          <a:solidFill>
            <a:srgbClr val="428178"/>
          </a:solidFill>
          <a:prstDash val="solid"/>
        </a:ln>
        <a:effectLst/>
      </dsp:spPr>
      <dsp:style>
        <a:lnRef idx="2">
          <a:scrgbClr r="0" g="0" b="0"/>
        </a:lnRef>
        <a:fillRef idx="1">
          <a:scrgbClr r="0" g="0" b="0"/>
        </a:fillRef>
        <a:effectRef idx="0">
          <a:scrgbClr r="0" g="0" b="0"/>
        </a:effectRef>
        <a:fontRef idx="minor">
          <a:schemeClr val="lt1"/>
        </a:fontRef>
      </dsp:style>
    </dsp:sp>
    <dsp:sp modelId="{FD00E7BE-B5C4-42DC-8EB5-E73AE8E2583A}">
      <dsp:nvSpPr>
        <dsp:cNvPr id="0" name=""/>
        <dsp:cNvSpPr/>
      </dsp:nvSpPr>
      <dsp:spPr>
        <a:xfrm>
          <a:off x="5743726" y="1767031"/>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DHSA-TT-201-A</a:t>
          </a:r>
          <a:endParaRPr lang="en-US" sz="1600" b="1" kern="1200" dirty="0">
            <a:solidFill>
              <a:schemeClr val="bg1"/>
            </a:solidFill>
            <a:latin typeface="+mn-lt"/>
            <a:cs typeface="Calibri Light" panose="020F0302020204030204" pitchFamily="34" charset="0"/>
          </a:endParaRPr>
        </a:p>
      </dsp:txBody>
      <dsp:txXfrm>
        <a:off x="5743726" y="1767031"/>
        <a:ext cx="1146920" cy="1005343"/>
      </dsp:txXfrm>
    </dsp:sp>
    <dsp:sp modelId="{DF9D9369-8E61-415C-A78C-29389AFAA2E0}">
      <dsp:nvSpPr>
        <dsp:cNvPr id="0" name=""/>
        <dsp:cNvSpPr/>
      </dsp:nvSpPr>
      <dsp:spPr>
        <a:xfrm>
          <a:off x="6674247" y="1293928"/>
          <a:ext cx="216400" cy="216400"/>
        </a:xfrm>
        <a:prstGeom prst="triangle">
          <a:avLst>
            <a:gd name="adj" fmla="val 100000"/>
          </a:avLst>
        </a:prstGeom>
        <a:solidFill>
          <a:srgbClr val="013B56"/>
        </a:solidFill>
        <a:ln w="25400" cap="flat" cmpd="sng" algn="ctr">
          <a:solidFill>
            <a:srgbClr val="013B56"/>
          </a:solidFill>
          <a:prstDash val="solid"/>
        </a:ln>
        <a:effectLst/>
      </dsp:spPr>
      <dsp:style>
        <a:lnRef idx="2">
          <a:scrgbClr r="0" g="0" b="0"/>
        </a:lnRef>
        <a:fillRef idx="1">
          <a:scrgbClr r="0" g="0" b="0"/>
        </a:fillRef>
        <a:effectRef idx="0">
          <a:scrgbClr r="0" g="0" b="0"/>
        </a:effectRef>
        <a:fontRef idx="minor">
          <a:schemeClr val="lt1"/>
        </a:fontRef>
      </dsp:style>
    </dsp:sp>
    <dsp:sp modelId="{B7B1D7AF-7856-4190-81B6-5565A208A05F}">
      <dsp:nvSpPr>
        <dsp:cNvPr id="0" name=""/>
        <dsp:cNvSpPr/>
      </dsp:nvSpPr>
      <dsp:spPr>
        <a:xfrm rot="5400000">
          <a:off x="7275223" y="1040021"/>
          <a:ext cx="763469" cy="1270396"/>
        </a:xfrm>
        <a:prstGeom prst="corner">
          <a:avLst>
            <a:gd name="adj1" fmla="val 16120"/>
            <a:gd name="adj2" fmla="val 16110"/>
          </a:avLst>
        </a:prstGeom>
        <a:solidFill>
          <a:srgbClr val="003C71"/>
        </a:solidFill>
        <a:ln w="25400" cap="flat" cmpd="sng" algn="ctr">
          <a:solidFill>
            <a:srgbClr val="013B56"/>
          </a:solidFill>
          <a:prstDash val="solid"/>
        </a:ln>
        <a:effectLst/>
      </dsp:spPr>
      <dsp:style>
        <a:lnRef idx="2">
          <a:scrgbClr r="0" g="0" b="0"/>
        </a:lnRef>
        <a:fillRef idx="1">
          <a:scrgbClr r="0" g="0" b="0"/>
        </a:fillRef>
        <a:effectRef idx="0">
          <a:scrgbClr r="0" g="0" b="0"/>
        </a:effectRef>
        <a:fontRef idx="minor">
          <a:schemeClr val="lt1"/>
        </a:fontRef>
      </dsp:style>
    </dsp:sp>
    <dsp:sp modelId="{B814CD52-55E1-4260-B7DB-15A447265BCE}">
      <dsp:nvSpPr>
        <dsp:cNvPr id="0" name=""/>
        <dsp:cNvSpPr/>
      </dsp:nvSpPr>
      <dsp:spPr>
        <a:xfrm>
          <a:off x="7147781" y="1419596"/>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solidFill>
                <a:schemeClr val="bg1"/>
              </a:solidFill>
              <a:latin typeface="+mn-lt"/>
              <a:cs typeface="Calibri Light" panose="020F0302020204030204" pitchFamily="34" charset="0"/>
            </a:rPr>
            <a:t>DHSA-TT-202-A</a:t>
          </a:r>
        </a:p>
      </dsp:txBody>
      <dsp:txXfrm>
        <a:off x="7147781" y="1419596"/>
        <a:ext cx="1146920" cy="100534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F3F7B0-1ACB-4538-B54E-292315BEFA81}">
      <dsp:nvSpPr>
        <dsp:cNvPr id="0" name=""/>
        <dsp:cNvSpPr/>
      </dsp:nvSpPr>
      <dsp:spPr>
        <a:xfrm rot="5400000">
          <a:off x="254947" y="2777196"/>
          <a:ext cx="763469" cy="1270396"/>
        </a:xfrm>
        <a:prstGeom prst="corner">
          <a:avLst>
            <a:gd name="adj1" fmla="val 16120"/>
            <a:gd name="adj2" fmla="val 16110"/>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0BB53A-77CD-4F77-AC30-D1881EB2DD0D}">
      <dsp:nvSpPr>
        <dsp:cNvPr id="0" name=""/>
        <dsp:cNvSpPr/>
      </dsp:nvSpPr>
      <dsp:spPr>
        <a:xfrm>
          <a:off x="127505" y="3156771"/>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solidFill>
                <a:schemeClr val="bg1"/>
              </a:solidFill>
              <a:latin typeface="+mn-lt"/>
              <a:cs typeface="Calibri Light" panose="020F0302020204030204" pitchFamily="34" charset="0"/>
            </a:rPr>
            <a:t>FACA-ALL-049-B</a:t>
          </a:r>
        </a:p>
      </dsp:txBody>
      <dsp:txXfrm>
        <a:off x="127505" y="3156771"/>
        <a:ext cx="1146920" cy="1005343"/>
      </dsp:txXfrm>
    </dsp:sp>
    <dsp:sp modelId="{05F2E448-1AF7-41F7-83EB-C57AB1616AB7}">
      <dsp:nvSpPr>
        <dsp:cNvPr id="0" name=""/>
        <dsp:cNvSpPr/>
      </dsp:nvSpPr>
      <dsp:spPr>
        <a:xfrm>
          <a:off x="1058026" y="2683668"/>
          <a:ext cx="216400" cy="216400"/>
        </a:xfrm>
        <a:prstGeom prst="triangle">
          <a:avLst>
            <a:gd name="adj" fmla="val 100000"/>
          </a:avLst>
        </a:prstGeom>
        <a:solidFill>
          <a:srgbClr val="386698"/>
        </a:solidFill>
        <a:ln w="25400" cap="flat" cmpd="sng" algn="ctr">
          <a:solidFill>
            <a:srgbClr val="386698"/>
          </a:solidFill>
          <a:prstDash val="solid"/>
        </a:ln>
        <a:effectLst/>
      </dsp:spPr>
      <dsp:style>
        <a:lnRef idx="2">
          <a:scrgbClr r="0" g="0" b="0"/>
        </a:lnRef>
        <a:fillRef idx="1">
          <a:scrgbClr r="0" g="0" b="0"/>
        </a:fillRef>
        <a:effectRef idx="0">
          <a:scrgbClr r="0" g="0" b="0"/>
        </a:effectRef>
        <a:fontRef idx="minor">
          <a:schemeClr val="lt1"/>
        </a:fontRef>
      </dsp:style>
    </dsp:sp>
    <dsp:sp modelId="{19D0DEBC-5CE9-4E28-8517-E77601C4063E}">
      <dsp:nvSpPr>
        <dsp:cNvPr id="0" name=""/>
        <dsp:cNvSpPr/>
      </dsp:nvSpPr>
      <dsp:spPr>
        <a:xfrm rot="5400000">
          <a:off x="1659002" y="2429761"/>
          <a:ext cx="763469" cy="1270396"/>
        </a:xfrm>
        <a:prstGeom prst="corner">
          <a:avLst>
            <a:gd name="adj1" fmla="val 16120"/>
            <a:gd name="adj2" fmla="val 16110"/>
          </a:avLst>
        </a:prstGeom>
        <a:solidFill>
          <a:srgbClr val="386698"/>
        </a:solidFill>
        <a:ln w="25400" cap="flat" cmpd="sng" algn="ctr">
          <a:solidFill>
            <a:srgbClr val="386698"/>
          </a:solidFill>
          <a:prstDash val="solid"/>
        </a:ln>
        <a:effectLst/>
      </dsp:spPr>
      <dsp:style>
        <a:lnRef idx="2">
          <a:scrgbClr r="0" g="0" b="0"/>
        </a:lnRef>
        <a:fillRef idx="1">
          <a:scrgbClr r="0" g="0" b="0"/>
        </a:fillRef>
        <a:effectRef idx="0">
          <a:scrgbClr r="0" g="0" b="0"/>
        </a:effectRef>
        <a:fontRef idx="minor">
          <a:schemeClr val="lt1"/>
        </a:fontRef>
      </dsp:style>
    </dsp:sp>
    <dsp:sp modelId="{132AF08F-F919-458F-9EB1-CE51F36C6FA3}">
      <dsp:nvSpPr>
        <dsp:cNvPr id="0" name=""/>
        <dsp:cNvSpPr/>
      </dsp:nvSpPr>
      <dsp:spPr>
        <a:xfrm>
          <a:off x="1531560" y="2809336"/>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DHSA-TT-100-A</a:t>
          </a:r>
          <a:endParaRPr lang="en-US" sz="1600" b="1" kern="1200" dirty="0">
            <a:solidFill>
              <a:schemeClr val="bg1"/>
            </a:solidFill>
            <a:latin typeface="+mn-lt"/>
            <a:cs typeface="Calibri Light" panose="020F0302020204030204" pitchFamily="34" charset="0"/>
          </a:endParaRPr>
        </a:p>
      </dsp:txBody>
      <dsp:txXfrm>
        <a:off x="1531560" y="2809336"/>
        <a:ext cx="1146920" cy="1005343"/>
      </dsp:txXfrm>
    </dsp:sp>
    <dsp:sp modelId="{CD9D4159-E308-443C-AA73-8566420B5CDF}">
      <dsp:nvSpPr>
        <dsp:cNvPr id="0" name=""/>
        <dsp:cNvSpPr/>
      </dsp:nvSpPr>
      <dsp:spPr>
        <a:xfrm>
          <a:off x="2462081" y="2336233"/>
          <a:ext cx="216400" cy="216400"/>
        </a:xfrm>
        <a:prstGeom prst="triangle">
          <a:avLst>
            <a:gd name="adj" fmla="val 100000"/>
          </a:avLst>
        </a:prstGeom>
        <a:solidFill>
          <a:srgbClr val="8A0000"/>
        </a:solidFill>
        <a:ln w="25400" cap="flat" cmpd="sng" algn="ctr">
          <a:solidFill>
            <a:srgbClr val="8A0000"/>
          </a:solidFill>
          <a:prstDash val="solid"/>
        </a:ln>
        <a:effectLst/>
      </dsp:spPr>
      <dsp:style>
        <a:lnRef idx="2">
          <a:scrgbClr r="0" g="0" b="0"/>
        </a:lnRef>
        <a:fillRef idx="1">
          <a:scrgbClr r="0" g="0" b="0"/>
        </a:fillRef>
        <a:effectRef idx="0">
          <a:scrgbClr r="0" g="0" b="0"/>
        </a:effectRef>
        <a:fontRef idx="minor">
          <a:schemeClr val="lt1"/>
        </a:fontRef>
      </dsp:style>
    </dsp:sp>
    <dsp:sp modelId="{B45177C7-3238-45C3-A4EC-2DB52B5EB1FA}">
      <dsp:nvSpPr>
        <dsp:cNvPr id="0" name=""/>
        <dsp:cNvSpPr/>
      </dsp:nvSpPr>
      <dsp:spPr>
        <a:xfrm rot="5400000">
          <a:off x="3063058" y="2082326"/>
          <a:ext cx="763469" cy="1270396"/>
        </a:xfrm>
        <a:prstGeom prst="corner">
          <a:avLst>
            <a:gd name="adj1" fmla="val 16120"/>
            <a:gd name="adj2" fmla="val 16110"/>
          </a:avLst>
        </a:prstGeom>
        <a:solidFill>
          <a:srgbClr val="8A0000"/>
        </a:solidFill>
        <a:ln w="25400" cap="flat" cmpd="sng" algn="ctr">
          <a:solidFill>
            <a:srgbClr val="8A0000"/>
          </a:solidFill>
          <a:prstDash val="solid"/>
        </a:ln>
        <a:effectLst>
          <a:glow rad="165100">
            <a:srgbClr val="8A0000">
              <a:alpha val="30000"/>
            </a:srgbClr>
          </a:glow>
        </a:effectLst>
      </dsp:spPr>
      <dsp:style>
        <a:lnRef idx="2">
          <a:scrgbClr r="0" g="0" b="0"/>
        </a:lnRef>
        <a:fillRef idx="1">
          <a:scrgbClr r="0" g="0" b="0"/>
        </a:fillRef>
        <a:effectRef idx="0">
          <a:scrgbClr r="0" g="0" b="0"/>
        </a:effectRef>
        <a:fontRef idx="minor">
          <a:schemeClr val="lt1"/>
        </a:fontRef>
      </dsp:style>
    </dsp:sp>
    <dsp:sp modelId="{E992027E-D3EF-4A58-A709-9830DCC05360}">
      <dsp:nvSpPr>
        <dsp:cNvPr id="0" name=""/>
        <dsp:cNvSpPr/>
      </dsp:nvSpPr>
      <dsp:spPr>
        <a:xfrm>
          <a:off x="2935616" y="2461901"/>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DHSA-TT-150-A</a:t>
          </a:r>
          <a:endParaRPr lang="en-US" sz="1600" b="1" kern="1200" dirty="0">
            <a:solidFill>
              <a:schemeClr val="bg1"/>
            </a:solidFill>
            <a:latin typeface="+mn-lt"/>
            <a:cs typeface="Calibri Light" panose="020F0302020204030204" pitchFamily="34" charset="0"/>
          </a:endParaRPr>
        </a:p>
      </dsp:txBody>
      <dsp:txXfrm>
        <a:off x="2935616" y="2461901"/>
        <a:ext cx="1146920" cy="1005343"/>
      </dsp:txXfrm>
    </dsp:sp>
    <dsp:sp modelId="{9CC60528-02A7-4F15-B6B8-B71064C51273}">
      <dsp:nvSpPr>
        <dsp:cNvPr id="0" name=""/>
        <dsp:cNvSpPr/>
      </dsp:nvSpPr>
      <dsp:spPr>
        <a:xfrm>
          <a:off x="3866136" y="1988798"/>
          <a:ext cx="216400" cy="216400"/>
        </a:xfrm>
        <a:prstGeom prst="triangle">
          <a:avLst>
            <a:gd name="adj" fmla="val 100000"/>
          </a:avLst>
        </a:prstGeom>
        <a:solidFill>
          <a:srgbClr val="532F61"/>
        </a:solidFill>
        <a:ln w="25400" cap="flat" cmpd="sng" algn="ctr">
          <a:solidFill>
            <a:srgbClr val="532F61"/>
          </a:solidFill>
          <a:prstDash val="solid"/>
        </a:ln>
        <a:effectLst/>
      </dsp:spPr>
      <dsp:style>
        <a:lnRef idx="2">
          <a:scrgbClr r="0" g="0" b="0"/>
        </a:lnRef>
        <a:fillRef idx="1">
          <a:scrgbClr r="0" g="0" b="0"/>
        </a:fillRef>
        <a:effectRef idx="0">
          <a:scrgbClr r="0" g="0" b="0"/>
        </a:effectRef>
        <a:fontRef idx="minor">
          <a:schemeClr val="lt1"/>
        </a:fontRef>
      </dsp:style>
    </dsp:sp>
    <dsp:sp modelId="{25C36002-9D86-4C92-81AA-15481EBE5722}">
      <dsp:nvSpPr>
        <dsp:cNvPr id="0" name=""/>
        <dsp:cNvSpPr/>
      </dsp:nvSpPr>
      <dsp:spPr>
        <a:xfrm rot="5400000">
          <a:off x="4467113" y="1734891"/>
          <a:ext cx="763469" cy="1270396"/>
        </a:xfrm>
        <a:prstGeom prst="corner">
          <a:avLst>
            <a:gd name="adj1" fmla="val 16120"/>
            <a:gd name="adj2" fmla="val 16110"/>
          </a:avLst>
        </a:prstGeom>
        <a:solidFill>
          <a:srgbClr val="532F61"/>
        </a:solidFill>
        <a:ln w="25400" cap="flat" cmpd="sng" algn="ctr">
          <a:solidFill>
            <a:srgbClr val="532F61"/>
          </a:solidFill>
          <a:prstDash val="solid"/>
        </a:ln>
        <a:effectLst/>
      </dsp:spPr>
      <dsp:style>
        <a:lnRef idx="2">
          <a:scrgbClr r="0" g="0" b="0"/>
        </a:lnRef>
        <a:fillRef idx="1">
          <a:scrgbClr r="0" g="0" b="0"/>
        </a:fillRef>
        <a:effectRef idx="0">
          <a:scrgbClr r="0" g="0" b="0"/>
        </a:effectRef>
        <a:fontRef idx="minor">
          <a:schemeClr val="lt1"/>
        </a:fontRef>
      </dsp:style>
    </dsp:sp>
    <dsp:sp modelId="{8A79A1DE-C537-4A6D-B44F-822007F27F76}">
      <dsp:nvSpPr>
        <dsp:cNvPr id="0" name=""/>
        <dsp:cNvSpPr/>
      </dsp:nvSpPr>
      <dsp:spPr>
        <a:xfrm>
          <a:off x="4339671" y="2114466"/>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DHSA-TT-200-A</a:t>
          </a:r>
          <a:endParaRPr lang="en-US" sz="1600" b="1" kern="1200" dirty="0">
            <a:solidFill>
              <a:schemeClr val="bg1"/>
            </a:solidFill>
            <a:latin typeface="+mn-lt"/>
            <a:cs typeface="Calibri Light" panose="020F0302020204030204" pitchFamily="34" charset="0"/>
          </a:endParaRPr>
        </a:p>
      </dsp:txBody>
      <dsp:txXfrm>
        <a:off x="4339671" y="2114466"/>
        <a:ext cx="1146920" cy="1005343"/>
      </dsp:txXfrm>
    </dsp:sp>
    <dsp:sp modelId="{4BB56F19-083F-48BA-9128-B4E5D300AD22}">
      <dsp:nvSpPr>
        <dsp:cNvPr id="0" name=""/>
        <dsp:cNvSpPr/>
      </dsp:nvSpPr>
      <dsp:spPr>
        <a:xfrm>
          <a:off x="5270192" y="1641363"/>
          <a:ext cx="216400" cy="216400"/>
        </a:xfrm>
        <a:prstGeom prst="triangle">
          <a:avLst>
            <a:gd name="adj" fmla="val 100000"/>
          </a:avLst>
        </a:prstGeom>
        <a:solidFill>
          <a:srgbClr val="428178"/>
        </a:solidFill>
        <a:ln w="25400" cap="flat" cmpd="sng" algn="ctr">
          <a:solidFill>
            <a:srgbClr val="428178"/>
          </a:solidFill>
          <a:prstDash val="solid"/>
        </a:ln>
        <a:effectLst/>
      </dsp:spPr>
      <dsp:style>
        <a:lnRef idx="2">
          <a:scrgbClr r="0" g="0" b="0"/>
        </a:lnRef>
        <a:fillRef idx="1">
          <a:scrgbClr r="0" g="0" b="0"/>
        </a:fillRef>
        <a:effectRef idx="0">
          <a:scrgbClr r="0" g="0" b="0"/>
        </a:effectRef>
        <a:fontRef idx="minor">
          <a:schemeClr val="lt1"/>
        </a:fontRef>
      </dsp:style>
    </dsp:sp>
    <dsp:sp modelId="{245EF7D9-5327-4215-AA37-5D48B77450AB}">
      <dsp:nvSpPr>
        <dsp:cNvPr id="0" name=""/>
        <dsp:cNvSpPr/>
      </dsp:nvSpPr>
      <dsp:spPr>
        <a:xfrm rot="5400000">
          <a:off x="5871168" y="1387456"/>
          <a:ext cx="763469" cy="1270396"/>
        </a:xfrm>
        <a:prstGeom prst="corner">
          <a:avLst>
            <a:gd name="adj1" fmla="val 16120"/>
            <a:gd name="adj2" fmla="val 16110"/>
          </a:avLst>
        </a:prstGeom>
        <a:solidFill>
          <a:srgbClr val="428178"/>
        </a:solidFill>
        <a:ln w="25400" cap="flat" cmpd="sng" algn="ctr">
          <a:solidFill>
            <a:srgbClr val="428178"/>
          </a:solidFill>
          <a:prstDash val="solid"/>
        </a:ln>
        <a:effectLst/>
      </dsp:spPr>
      <dsp:style>
        <a:lnRef idx="2">
          <a:scrgbClr r="0" g="0" b="0"/>
        </a:lnRef>
        <a:fillRef idx="1">
          <a:scrgbClr r="0" g="0" b="0"/>
        </a:fillRef>
        <a:effectRef idx="0">
          <a:scrgbClr r="0" g="0" b="0"/>
        </a:effectRef>
        <a:fontRef idx="minor">
          <a:schemeClr val="lt1"/>
        </a:fontRef>
      </dsp:style>
    </dsp:sp>
    <dsp:sp modelId="{FD00E7BE-B5C4-42DC-8EB5-E73AE8E2583A}">
      <dsp:nvSpPr>
        <dsp:cNvPr id="0" name=""/>
        <dsp:cNvSpPr/>
      </dsp:nvSpPr>
      <dsp:spPr>
        <a:xfrm>
          <a:off x="5743726" y="1767031"/>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DHSA-TT-201-A</a:t>
          </a:r>
          <a:endParaRPr lang="en-US" sz="1600" b="1" kern="1200" dirty="0">
            <a:solidFill>
              <a:schemeClr val="bg1"/>
            </a:solidFill>
            <a:latin typeface="+mn-lt"/>
            <a:cs typeface="Calibri Light" panose="020F0302020204030204" pitchFamily="34" charset="0"/>
          </a:endParaRPr>
        </a:p>
      </dsp:txBody>
      <dsp:txXfrm>
        <a:off x="5743726" y="1767031"/>
        <a:ext cx="1146920" cy="1005343"/>
      </dsp:txXfrm>
    </dsp:sp>
    <dsp:sp modelId="{DF9D9369-8E61-415C-A78C-29389AFAA2E0}">
      <dsp:nvSpPr>
        <dsp:cNvPr id="0" name=""/>
        <dsp:cNvSpPr/>
      </dsp:nvSpPr>
      <dsp:spPr>
        <a:xfrm>
          <a:off x="6674247" y="1293928"/>
          <a:ext cx="216400" cy="216400"/>
        </a:xfrm>
        <a:prstGeom prst="triangle">
          <a:avLst>
            <a:gd name="adj" fmla="val 100000"/>
          </a:avLst>
        </a:prstGeom>
        <a:solidFill>
          <a:srgbClr val="013B56"/>
        </a:solidFill>
        <a:ln w="25400" cap="flat" cmpd="sng" algn="ctr">
          <a:solidFill>
            <a:srgbClr val="013B56"/>
          </a:solidFill>
          <a:prstDash val="solid"/>
        </a:ln>
        <a:effectLst/>
      </dsp:spPr>
      <dsp:style>
        <a:lnRef idx="2">
          <a:scrgbClr r="0" g="0" b="0"/>
        </a:lnRef>
        <a:fillRef idx="1">
          <a:scrgbClr r="0" g="0" b="0"/>
        </a:fillRef>
        <a:effectRef idx="0">
          <a:scrgbClr r="0" g="0" b="0"/>
        </a:effectRef>
        <a:fontRef idx="minor">
          <a:schemeClr val="lt1"/>
        </a:fontRef>
      </dsp:style>
    </dsp:sp>
    <dsp:sp modelId="{B7B1D7AF-7856-4190-81B6-5565A208A05F}">
      <dsp:nvSpPr>
        <dsp:cNvPr id="0" name=""/>
        <dsp:cNvSpPr/>
      </dsp:nvSpPr>
      <dsp:spPr>
        <a:xfrm rot="5400000">
          <a:off x="7275223" y="1040021"/>
          <a:ext cx="763469" cy="1270396"/>
        </a:xfrm>
        <a:prstGeom prst="corner">
          <a:avLst>
            <a:gd name="adj1" fmla="val 16120"/>
            <a:gd name="adj2" fmla="val 16110"/>
          </a:avLst>
        </a:prstGeom>
        <a:solidFill>
          <a:srgbClr val="003C71"/>
        </a:solidFill>
        <a:ln w="25400" cap="flat" cmpd="sng" algn="ctr">
          <a:solidFill>
            <a:srgbClr val="013B56"/>
          </a:solidFill>
          <a:prstDash val="solid"/>
        </a:ln>
        <a:effectLst/>
      </dsp:spPr>
      <dsp:style>
        <a:lnRef idx="2">
          <a:scrgbClr r="0" g="0" b="0"/>
        </a:lnRef>
        <a:fillRef idx="1">
          <a:scrgbClr r="0" g="0" b="0"/>
        </a:fillRef>
        <a:effectRef idx="0">
          <a:scrgbClr r="0" g="0" b="0"/>
        </a:effectRef>
        <a:fontRef idx="minor">
          <a:schemeClr val="lt1"/>
        </a:fontRef>
      </dsp:style>
    </dsp:sp>
    <dsp:sp modelId="{B814CD52-55E1-4260-B7DB-15A447265BCE}">
      <dsp:nvSpPr>
        <dsp:cNvPr id="0" name=""/>
        <dsp:cNvSpPr/>
      </dsp:nvSpPr>
      <dsp:spPr>
        <a:xfrm>
          <a:off x="7147781" y="1419596"/>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solidFill>
                <a:schemeClr val="bg1"/>
              </a:solidFill>
              <a:latin typeface="+mn-lt"/>
              <a:cs typeface="Calibri Light" panose="020F0302020204030204" pitchFamily="34" charset="0"/>
            </a:rPr>
            <a:t>DHSA-TT-202-A</a:t>
          </a:r>
        </a:p>
      </dsp:txBody>
      <dsp:txXfrm>
        <a:off x="7147781" y="1419596"/>
        <a:ext cx="1146920" cy="100534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F3F7B0-1ACB-4538-B54E-292315BEFA81}">
      <dsp:nvSpPr>
        <dsp:cNvPr id="0" name=""/>
        <dsp:cNvSpPr/>
      </dsp:nvSpPr>
      <dsp:spPr>
        <a:xfrm rot="5400000">
          <a:off x="254947" y="2777196"/>
          <a:ext cx="763469" cy="1270396"/>
        </a:xfrm>
        <a:prstGeom prst="corner">
          <a:avLst>
            <a:gd name="adj1" fmla="val 16120"/>
            <a:gd name="adj2" fmla="val 16110"/>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0BB53A-77CD-4F77-AC30-D1881EB2DD0D}">
      <dsp:nvSpPr>
        <dsp:cNvPr id="0" name=""/>
        <dsp:cNvSpPr/>
      </dsp:nvSpPr>
      <dsp:spPr>
        <a:xfrm>
          <a:off x="127505" y="3156771"/>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solidFill>
                <a:schemeClr val="bg1"/>
              </a:solidFill>
              <a:latin typeface="+mn-lt"/>
              <a:cs typeface="Calibri Light" panose="020F0302020204030204" pitchFamily="34" charset="0"/>
            </a:rPr>
            <a:t>FACA-ALL-049-B</a:t>
          </a:r>
        </a:p>
      </dsp:txBody>
      <dsp:txXfrm>
        <a:off x="127505" y="3156771"/>
        <a:ext cx="1146920" cy="1005343"/>
      </dsp:txXfrm>
    </dsp:sp>
    <dsp:sp modelId="{05F2E448-1AF7-41F7-83EB-C57AB1616AB7}">
      <dsp:nvSpPr>
        <dsp:cNvPr id="0" name=""/>
        <dsp:cNvSpPr/>
      </dsp:nvSpPr>
      <dsp:spPr>
        <a:xfrm>
          <a:off x="1058026" y="2683668"/>
          <a:ext cx="216400" cy="216400"/>
        </a:xfrm>
        <a:prstGeom prst="triangle">
          <a:avLst>
            <a:gd name="adj" fmla="val 100000"/>
          </a:avLst>
        </a:prstGeom>
        <a:solidFill>
          <a:srgbClr val="386698"/>
        </a:solidFill>
        <a:ln w="25400" cap="flat" cmpd="sng" algn="ctr">
          <a:solidFill>
            <a:srgbClr val="386698"/>
          </a:solidFill>
          <a:prstDash val="solid"/>
        </a:ln>
        <a:effectLst/>
      </dsp:spPr>
      <dsp:style>
        <a:lnRef idx="2">
          <a:scrgbClr r="0" g="0" b="0"/>
        </a:lnRef>
        <a:fillRef idx="1">
          <a:scrgbClr r="0" g="0" b="0"/>
        </a:fillRef>
        <a:effectRef idx="0">
          <a:scrgbClr r="0" g="0" b="0"/>
        </a:effectRef>
        <a:fontRef idx="minor">
          <a:schemeClr val="lt1"/>
        </a:fontRef>
      </dsp:style>
    </dsp:sp>
    <dsp:sp modelId="{19D0DEBC-5CE9-4E28-8517-E77601C4063E}">
      <dsp:nvSpPr>
        <dsp:cNvPr id="0" name=""/>
        <dsp:cNvSpPr/>
      </dsp:nvSpPr>
      <dsp:spPr>
        <a:xfrm rot="5400000">
          <a:off x="1659002" y="2429761"/>
          <a:ext cx="763469" cy="1270396"/>
        </a:xfrm>
        <a:prstGeom prst="corner">
          <a:avLst>
            <a:gd name="adj1" fmla="val 16120"/>
            <a:gd name="adj2" fmla="val 16110"/>
          </a:avLst>
        </a:prstGeom>
        <a:solidFill>
          <a:srgbClr val="386698"/>
        </a:solidFill>
        <a:ln w="25400" cap="flat" cmpd="sng" algn="ctr">
          <a:solidFill>
            <a:srgbClr val="386698"/>
          </a:solidFill>
          <a:prstDash val="solid"/>
        </a:ln>
        <a:effectLst/>
      </dsp:spPr>
      <dsp:style>
        <a:lnRef idx="2">
          <a:scrgbClr r="0" g="0" b="0"/>
        </a:lnRef>
        <a:fillRef idx="1">
          <a:scrgbClr r="0" g="0" b="0"/>
        </a:fillRef>
        <a:effectRef idx="0">
          <a:scrgbClr r="0" g="0" b="0"/>
        </a:effectRef>
        <a:fontRef idx="minor">
          <a:schemeClr val="lt1"/>
        </a:fontRef>
      </dsp:style>
    </dsp:sp>
    <dsp:sp modelId="{132AF08F-F919-458F-9EB1-CE51F36C6FA3}">
      <dsp:nvSpPr>
        <dsp:cNvPr id="0" name=""/>
        <dsp:cNvSpPr/>
      </dsp:nvSpPr>
      <dsp:spPr>
        <a:xfrm>
          <a:off x="1531560" y="2809336"/>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DHSA-TT-100-A</a:t>
          </a:r>
          <a:endParaRPr lang="en-US" sz="1600" b="1" kern="1200" dirty="0">
            <a:solidFill>
              <a:schemeClr val="bg1"/>
            </a:solidFill>
            <a:latin typeface="+mn-lt"/>
            <a:cs typeface="Calibri Light" panose="020F0302020204030204" pitchFamily="34" charset="0"/>
          </a:endParaRPr>
        </a:p>
      </dsp:txBody>
      <dsp:txXfrm>
        <a:off x="1531560" y="2809336"/>
        <a:ext cx="1146920" cy="1005343"/>
      </dsp:txXfrm>
    </dsp:sp>
    <dsp:sp modelId="{CD9D4159-E308-443C-AA73-8566420B5CDF}">
      <dsp:nvSpPr>
        <dsp:cNvPr id="0" name=""/>
        <dsp:cNvSpPr/>
      </dsp:nvSpPr>
      <dsp:spPr>
        <a:xfrm>
          <a:off x="2462081" y="2336233"/>
          <a:ext cx="216400" cy="216400"/>
        </a:xfrm>
        <a:prstGeom prst="triangle">
          <a:avLst>
            <a:gd name="adj" fmla="val 100000"/>
          </a:avLst>
        </a:prstGeom>
        <a:solidFill>
          <a:srgbClr val="8A0000"/>
        </a:solidFill>
        <a:ln w="25400" cap="flat" cmpd="sng" algn="ctr">
          <a:solidFill>
            <a:srgbClr val="8A0000"/>
          </a:solidFill>
          <a:prstDash val="solid"/>
        </a:ln>
        <a:effectLst/>
      </dsp:spPr>
      <dsp:style>
        <a:lnRef idx="2">
          <a:scrgbClr r="0" g="0" b="0"/>
        </a:lnRef>
        <a:fillRef idx="1">
          <a:scrgbClr r="0" g="0" b="0"/>
        </a:fillRef>
        <a:effectRef idx="0">
          <a:scrgbClr r="0" g="0" b="0"/>
        </a:effectRef>
        <a:fontRef idx="minor">
          <a:schemeClr val="lt1"/>
        </a:fontRef>
      </dsp:style>
    </dsp:sp>
    <dsp:sp modelId="{B45177C7-3238-45C3-A4EC-2DB52B5EB1FA}">
      <dsp:nvSpPr>
        <dsp:cNvPr id="0" name=""/>
        <dsp:cNvSpPr/>
      </dsp:nvSpPr>
      <dsp:spPr>
        <a:xfrm rot="5400000">
          <a:off x="3063058" y="2082326"/>
          <a:ext cx="763469" cy="1270396"/>
        </a:xfrm>
        <a:prstGeom prst="corner">
          <a:avLst>
            <a:gd name="adj1" fmla="val 16120"/>
            <a:gd name="adj2" fmla="val 16110"/>
          </a:avLst>
        </a:prstGeom>
        <a:solidFill>
          <a:srgbClr val="8A0000"/>
        </a:solidFill>
        <a:ln w="25400" cap="flat" cmpd="sng" algn="ctr">
          <a:solidFill>
            <a:srgbClr val="8A0000"/>
          </a:solidFill>
          <a:prstDash val="solid"/>
        </a:ln>
        <a:effectLst/>
      </dsp:spPr>
      <dsp:style>
        <a:lnRef idx="2">
          <a:scrgbClr r="0" g="0" b="0"/>
        </a:lnRef>
        <a:fillRef idx="1">
          <a:scrgbClr r="0" g="0" b="0"/>
        </a:fillRef>
        <a:effectRef idx="0">
          <a:scrgbClr r="0" g="0" b="0"/>
        </a:effectRef>
        <a:fontRef idx="minor">
          <a:schemeClr val="lt1"/>
        </a:fontRef>
      </dsp:style>
    </dsp:sp>
    <dsp:sp modelId="{E992027E-D3EF-4A58-A709-9830DCC05360}">
      <dsp:nvSpPr>
        <dsp:cNvPr id="0" name=""/>
        <dsp:cNvSpPr/>
      </dsp:nvSpPr>
      <dsp:spPr>
        <a:xfrm>
          <a:off x="2935616" y="2461901"/>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DHSA-TT-150-A</a:t>
          </a:r>
          <a:endParaRPr lang="en-US" sz="1600" b="1" kern="1200" dirty="0">
            <a:solidFill>
              <a:schemeClr val="bg1"/>
            </a:solidFill>
            <a:latin typeface="+mn-lt"/>
            <a:cs typeface="Calibri Light" panose="020F0302020204030204" pitchFamily="34" charset="0"/>
          </a:endParaRPr>
        </a:p>
      </dsp:txBody>
      <dsp:txXfrm>
        <a:off x="2935616" y="2461901"/>
        <a:ext cx="1146920" cy="1005343"/>
      </dsp:txXfrm>
    </dsp:sp>
    <dsp:sp modelId="{9CC60528-02A7-4F15-B6B8-B71064C51273}">
      <dsp:nvSpPr>
        <dsp:cNvPr id="0" name=""/>
        <dsp:cNvSpPr/>
      </dsp:nvSpPr>
      <dsp:spPr>
        <a:xfrm>
          <a:off x="3866136" y="1988798"/>
          <a:ext cx="216400" cy="216400"/>
        </a:xfrm>
        <a:prstGeom prst="triangle">
          <a:avLst>
            <a:gd name="adj" fmla="val 100000"/>
          </a:avLst>
        </a:prstGeom>
        <a:solidFill>
          <a:srgbClr val="532F61"/>
        </a:solidFill>
        <a:ln w="25400" cap="flat" cmpd="sng" algn="ctr">
          <a:solidFill>
            <a:srgbClr val="532F61"/>
          </a:solidFill>
          <a:prstDash val="solid"/>
        </a:ln>
        <a:effectLst/>
      </dsp:spPr>
      <dsp:style>
        <a:lnRef idx="2">
          <a:scrgbClr r="0" g="0" b="0"/>
        </a:lnRef>
        <a:fillRef idx="1">
          <a:scrgbClr r="0" g="0" b="0"/>
        </a:fillRef>
        <a:effectRef idx="0">
          <a:scrgbClr r="0" g="0" b="0"/>
        </a:effectRef>
        <a:fontRef idx="minor">
          <a:schemeClr val="lt1"/>
        </a:fontRef>
      </dsp:style>
    </dsp:sp>
    <dsp:sp modelId="{25C36002-9D86-4C92-81AA-15481EBE5722}">
      <dsp:nvSpPr>
        <dsp:cNvPr id="0" name=""/>
        <dsp:cNvSpPr/>
      </dsp:nvSpPr>
      <dsp:spPr>
        <a:xfrm rot="5400000">
          <a:off x="4467113" y="1734891"/>
          <a:ext cx="763469" cy="1270396"/>
        </a:xfrm>
        <a:prstGeom prst="corner">
          <a:avLst>
            <a:gd name="adj1" fmla="val 16120"/>
            <a:gd name="adj2" fmla="val 16110"/>
          </a:avLst>
        </a:prstGeom>
        <a:solidFill>
          <a:srgbClr val="532F61"/>
        </a:solidFill>
        <a:ln w="25400" cap="flat" cmpd="sng" algn="ctr">
          <a:solidFill>
            <a:srgbClr val="532F61"/>
          </a:solidFill>
          <a:prstDash val="solid"/>
        </a:ln>
        <a:effectLst>
          <a:glow rad="127000">
            <a:srgbClr val="532F61">
              <a:alpha val="39000"/>
            </a:srgbClr>
          </a:glow>
        </a:effectLst>
      </dsp:spPr>
      <dsp:style>
        <a:lnRef idx="2">
          <a:scrgbClr r="0" g="0" b="0"/>
        </a:lnRef>
        <a:fillRef idx="1">
          <a:scrgbClr r="0" g="0" b="0"/>
        </a:fillRef>
        <a:effectRef idx="0">
          <a:scrgbClr r="0" g="0" b="0"/>
        </a:effectRef>
        <a:fontRef idx="minor">
          <a:schemeClr val="lt1"/>
        </a:fontRef>
      </dsp:style>
    </dsp:sp>
    <dsp:sp modelId="{8A79A1DE-C537-4A6D-B44F-822007F27F76}">
      <dsp:nvSpPr>
        <dsp:cNvPr id="0" name=""/>
        <dsp:cNvSpPr/>
      </dsp:nvSpPr>
      <dsp:spPr>
        <a:xfrm>
          <a:off x="4339671" y="2114466"/>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DHSA-TT-200-A</a:t>
          </a:r>
          <a:endParaRPr lang="en-US" sz="1600" b="1" kern="1200" dirty="0">
            <a:solidFill>
              <a:schemeClr val="bg1"/>
            </a:solidFill>
            <a:latin typeface="+mn-lt"/>
            <a:cs typeface="Calibri Light" panose="020F0302020204030204" pitchFamily="34" charset="0"/>
          </a:endParaRPr>
        </a:p>
      </dsp:txBody>
      <dsp:txXfrm>
        <a:off x="4339671" y="2114466"/>
        <a:ext cx="1146920" cy="1005343"/>
      </dsp:txXfrm>
    </dsp:sp>
    <dsp:sp modelId="{4BB56F19-083F-48BA-9128-B4E5D300AD22}">
      <dsp:nvSpPr>
        <dsp:cNvPr id="0" name=""/>
        <dsp:cNvSpPr/>
      </dsp:nvSpPr>
      <dsp:spPr>
        <a:xfrm>
          <a:off x="5270192" y="1641363"/>
          <a:ext cx="216400" cy="216400"/>
        </a:xfrm>
        <a:prstGeom prst="triangle">
          <a:avLst>
            <a:gd name="adj" fmla="val 100000"/>
          </a:avLst>
        </a:prstGeom>
        <a:solidFill>
          <a:srgbClr val="428178"/>
        </a:solidFill>
        <a:ln w="25400" cap="flat" cmpd="sng" algn="ctr">
          <a:solidFill>
            <a:srgbClr val="428178"/>
          </a:solidFill>
          <a:prstDash val="solid"/>
        </a:ln>
        <a:effectLst/>
      </dsp:spPr>
      <dsp:style>
        <a:lnRef idx="2">
          <a:scrgbClr r="0" g="0" b="0"/>
        </a:lnRef>
        <a:fillRef idx="1">
          <a:scrgbClr r="0" g="0" b="0"/>
        </a:fillRef>
        <a:effectRef idx="0">
          <a:scrgbClr r="0" g="0" b="0"/>
        </a:effectRef>
        <a:fontRef idx="minor">
          <a:schemeClr val="lt1"/>
        </a:fontRef>
      </dsp:style>
    </dsp:sp>
    <dsp:sp modelId="{245EF7D9-5327-4215-AA37-5D48B77450AB}">
      <dsp:nvSpPr>
        <dsp:cNvPr id="0" name=""/>
        <dsp:cNvSpPr/>
      </dsp:nvSpPr>
      <dsp:spPr>
        <a:xfrm rot="5400000">
          <a:off x="5871168" y="1387456"/>
          <a:ext cx="763469" cy="1270396"/>
        </a:xfrm>
        <a:prstGeom prst="corner">
          <a:avLst>
            <a:gd name="adj1" fmla="val 16120"/>
            <a:gd name="adj2" fmla="val 16110"/>
          </a:avLst>
        </a:prstGeom>
        <a:solidFill>
          <a:srgbClr val="428178"/>
        </a:solidFill>
        <a:ln w="25400" cap="flat" cmpd="sng" algn="ctr">
          <a:solidFill>
            <a:srgbClr val="428178"/>
          </a:solidFill>
          <a:prstDash val="solid"/>
        </a:ln>
        <a:effectLst/>
      </dsp:spPr>
      <dsp:style>
        <a:lnRef idx="2">
          <a:scrgbClr r="0" g="0" b="0"/>
        </a:lnRef>
        <a:fillRef idx="1">
          <a:scrgbClr r="0" g="0" b="0"/>
        </a:fillRef>
        <a:effectRef idx="0">
          <a:scrgbClr r="0" g="0" b="0"/>
        </a:effectRef>
        <a:fontRef idx="minor">
          <a:schemeClr val="lt1"/>
        </a:fontRef>
      </dsp:style>
    </dsp:sp>
    <dsp:sp modelId="{FD00E7BE-B5C4-42DC-8EB5-E73AE8E2583A}">
      <dsp:nvSpPr>
        <dsp:cNvPr id="0" name=""/>
        <dsp:cNvSpPr/>
      </dsp:nvSpPr>
      <dsp:spPr>
        <a:xfrm>
          <a:off x="5743726" y="1767031"/>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DHSA-TT-201-A</a:t>
          </a:r>
          <a:endParaRPr lang="en-US" sz="1600" b="1" kern="1200" dirty="0">
            <a:solidFill>
              <a:schemeClr val="bg1"/>
            </a:solidFill>
            <a:latin typeface="+mn-lt"/>
            <a:cs typeface="Calibri Light" panose="020F0302020204030204" pitchFamily="34" charset="0"/>
          </a:endParaRPr>
        </a:p>
      </dsp:txBody>
      <dsp:txXfrm>
        <a:off x="5743726" y="1767031"/>
        <a:ext cx="1146920" cy="1005343"/>
      </dsp:txXfrm>
    </dsp:sp>
    <dsp:sp modelId="{DF9D9369-8E61-415C-A78C-29389AFAA2E0}">
      <dsp:nvSpPr>
        <dsp:cNvPr id="0" name=""/>
        <dsp:cNvSpPr/>
      </dsp:nvSpPr>
      <dsp:spPr>
        <a:xfrm>
          <a:off x="6674247" y="1293928"/>
          <a:ext cx="216400" cy="216400"/>
        </a:xfrm>
        <a:prstGeom prst="triangle">
          <a:avLst>
            <a:gd name="adj" fmla="val 100000"/>
          </a:avLst>
        </a:prstGeom>
        <a:solidFill>
          <a:srgbClr val="013B56"/>
        </a:solidFill>
        <a:ln w="25400" cap="flat" cmpd="sng" algn="ctr">
          <a:solidFill>
            <a:srgbClr val="013B56"/>
          </a:solidFill>
          <a:prstDash val="solid"/>
        </a:ln>
        <a:effectLst/>
      </dsp:spPr>
      <dsp:style>
        <a:lnRef idx="2">
          <a:scrgbClr r="0" g="0" b="0"/>
        </a:lnRef>
        <a:fillRef idx="1">
          <a:scrgbClr r="0" g="0" b="0"/>
        </a:fillRef>
        <a:effectRef idx="0">
          <a:scrgbClr r="0" g="0" b="0"/>
        </a:effectRef>
        <a:fontRef idx="minor">
          <a:schemeClr val="lt1"/>
        </a:fontRef>
      </dsp:style>
    </dsp:sp>
    <dsp:sp modelId="{B7B1D7AF-7856-4190-81B6-5565A208A05F}">
      <dsp:nvSpPr>
        <dsp:cNvPr id="0" name=""/>
        <dsp:cNvSpPr/>
      </dsp:nvSpPr>
      <dsp:spPr>
        <a:xfrm rot="5400000">
          <a:off x="7275223" y="1040021"/>
          <a:ext cx="763469" cy="1270396"/>
        </a:xfrm>
        <a:prstGeom prst="corner">
          <a:avLst>
            <a:gd name="adj1" fmla="val 16120"/>
            <a:gd name="adj2" fmla="val 16110"/>
          </a:avLst>
        </a:prstGeom>
        <a:solidFill>
          <a:srgbClr val="003C71"/>
        </a:solidFill>
        <a:ln w="25400" cap="flat" cmpd="sng" algn="ctr">
          <a:solidFill>
            <a:srgbClr val="013B56"/>
          </a:solidFill>
          <a:prstDash val="solid"/>
        </a:ln>
        <a:effectLst/>
      </dsp:spPr>
      <dsp:style>
        <a:lnRef idx="2">
          <a:scrgbClr r="0" g="0" b="0"/>
        </a:lnRef>
        <a:fillRef idx="1">
          <a:scrgbClr r="0" g="0" b="0"/>
        </a:fillRef>
        <a:effectRef idx="0">
          <a:scrgbClr r="0" g="0" b="0"/>
        </a:effectRef>
        <a:fontRef idx="minor">
          <a:schemeClr val="lt1"/>
        </a:fontRef>
      </dsp:style>
    </dsp:sp>
    <dsp:sp modelId="{B814CD52-55E1-4260-B7DB-15A447265BCE}">
      <dsp:nvSpPr>
        <dsp:cNvPr id="0" name=""/>
        <dsp:cNvSpPr/>
      </dsp:nvSpPr>
      <dsp:spPr>
        <a:xfrm>
          <a:off x="7147781" y="1419596"/>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solidFill>
                <a:schemeClr val="bg1"/>
              </a:solidFill>
              <a:latin typeface="+mn-lt"/>
              <a:cs typeface="Calibri Light" panose="020F0302020204030204" pitchFamily="34" charset="0"/>
            </a:rPr>
            <a:t>DHSA-TT-202-A</a:t>
          </a:r>
        </a:p>
      </dsp:txBody>
      <dsp:txXfrm>
        <a:off x="7147781" y="1419596"/>
        <a:ext cx="1146920" cy="100534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F3F7B0-1ACB-4538-B54E-292315BEFA81}">
      <dsp:nvSpPr>
        <dsp:cNvPr id="0" name=""/>
        <dsp:cNvSpPr/>
      </dsp:nvSpPr>
      <dsp:spPr>
        <a:xfrm rot="5400000">
          <a:off x="254947" y="2777196"/>
          <a:ext cx="763469" cy="1270396"/>
        </a:xfrm>
        <a:prstGeom prst="corner">
          <a:avLst>
            <a:gd name="adj1" fmla="val 16120"/>
            <a:gd name="adj2" fmla="val 16110"/>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0BB53A-77CD-4F77-AC30-D1881EB2DD0D}">
      <dsp:nvSpPr>
        <dsp:cNvPr id="0" name=""/>
        <dsp:cNvSpPr/>
      </dsp:nvSpPr>
      <dsp:spPr>
        <a:xfrm>
          <a:off x="127505" y="3156771"/>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solidFill>
                <a:schemeClr val="bg1"/>
              </a:solidFill>
              <a:latin typeface="+mn-lt"/>
              <a:cs typeface="Calibri Light" panose="020F0302020204030204" pitchFamily="34" charset="0"/>
            </a:rPr>
            <a:t>FACA-ALL-049-B</a:t>
          </a:r>
        </a:p>
      </dsp:txBody>
      <dsp:txXfrm>
        <a:off x="127505" y="3156771"/>
        <a:ext cx="1146920" cy="1005343"/>
      </dsp:txXfrm>
    </dsp:sp>
    <dsp:sp modelId="{05F2E448-1AF7-41F7-83EB-C57AB1616AB7}">
      <dsp:nvSpPr>
        <dsp:cNvPr id="0" name=""/>
        <dsp:cNvSpPr/>
      </dsp:nvSpPr>
      <dsp:spPr>
        <a:xfrm>
          <a:off x="1058026" y="2683668"/>
          <a:ext cx="216400" cy="216400"/>
        </a:xfrm>
        <a:prstGeom prst="triangle">
          <a:avLst>
            <a:gd name="adj" fmla="val 100000"/>
          </a:avLst>
        </a:prstGeom>
        <a:solidFill>
          <a:srgbClr val="386698"/>
        </a:solidFill>
        <a:ln w="25400" cap="flat" cmpd="sng" algn="ctr">
          <a:solidFill>
            <a:srgbClr val="386698"/>
          </a:solidFill>
          <a:prstDash val="solid"/>
        </a:ln>
        <a:effectLst/>
      </dsp:spPr>
      <dsp:style>
        <a:lnRef idx="2">
          <a:scrgbClr r="0" g="0" b="0"/>
        </a:lnRef>
        <a:fillRef idx="1">
          <a:scrgbClr r="0" g="0" b="0"/>
        </a:fillRef>
        <a:effectRef idx="0">
          <a:scrgbClr r="0" g="0" b="0"/>
        </a:effectRef>
        <a:fontRef idx="minor">
          <a:schemeClr val="lt1"/>
        </a:fontRef>
      </dsp:style>
    </dsp:sp>
    <dsp:sp modelId="{19D0DEBC-5CE9-4E28-8517-E77601C4063E}">
      <dsp:nvSpPr>
        <dsp:cNvPr id="0" name=""/>
        <dsp:cNvSpPr/>
      </dsp:nvSpPr>
      <dsp:spPr>
        <a:xfrm rot="5400000">
          <a:off x="1659002" y="2429761"/>
          <a:ext cx="763469" cy="1270396"/>
        </a:xfrm>
        <a:prstGeom prst="corner">
          <a:avLst>
            <a:gd name="adj1" fmla="val 16120"/>
            <a:gd name="adj2" fmla="val 16110"/>
          </a:avLst>
        </a:prstGeom>
        <a:solidFill>
          <a:srgbClr val="386698"/>
        </a:solidFill>
        <a:ln w="25400" cap="flat" cmpd="sng" algn="ctr">
          <a:solidFill>
            <a:srgbClr val="386698"/>
          </a:solidFill>
          <a:prstDash val="solid"/>
        </a:ln>
        <a:effectLst/>
      </dsp:spPr>
      <dsp:style>
        <a:lnRef idx="2">
          <a:scrgbClr r="0" g="0" b="0"/>
        </a:lnRef>
        <a:fillRef idx="1">
          <a:scrgbClr r="0" g="0" b="0"/>
        </a:fillRef>
        <a:effectRef idx="0">
          <a:scrgbClr r="0" g="0" b="0"/>
        </a:effectRef>
        <a:fontRef idx="minor">
          <a:schemeClr val="lt1"/>
        </a:fontRef>
      </dsp:style>
    </dsp:sp>
    <dsp:sp modelId="{132AF08F-F919-458F-9EB1-CE51F36C6FA3}">
      <dsp:nvSpPr>
        <dsp:cNvPr id="0" name=""/>
        <dsp:cNvSpPr/>
      </dsp:nvSpPr>
      <dsp:spPr>
        <a:xfrm>
          <a:off x="1531560" y="2809336"/>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DHSA-TT-100-A</a:t>
          </a:r>
          <a:endParaRPr lang="en-US" sz="1600" b="1" kern="1200" dirty="0">
            <a:solidFill>
              <a:schemeClr val="bg1"/>
            </a:solidFill>
            <a:latin typeface="+mn-lt"/>
            <a:cs typeface="Calibri Light" panose="020F0302020204030204" pitchFamily="34" charset="0"/>
          </a:endParaRPr>
        </a:p>
      </dsp:txBody>
      <dsp:txXfrm>
        <a:off x="1531560" y="2809336"/>
        <a:ext cx="1146920" cy="1005343"/>
      </dsp:txXfrm>
    </dsp:sp>
    <dsp:sp modelId="{CD9D4159-E308-443C-AA73-8566420B5CDF}">
      <dsp:nvSpPr>
        <dsp:cNvPr id="0" name=""/>
        <dsp:cNvSpPr/>
      </dsp:nvSpPr>
      <dsp:spPr>
        <a:xfrm>
          <a:off x="2462081" y="2336233"/>
          <a:ext cx="216400" cy="216400"/>
        </a:xfrm>
        <a:prstGeom prst="triangle">
          <a:avLst>
            <a:gd name="adj" fmla="val 100000"/>
          </a:avLst>
        </a:prstGeom>
        <a:solidFill>
          <a:srgbClr val="8A0000"/>
        </a:solidFill>
        <a:ln w="25400" cap="flat" cmpd="sng" algn="ctr">
          <a:solidFill>
            <a:srgbClr val="8A0000"/>
          </a:solidFill>
          <a:prstDash val="solid"/>
        </a:ln>
        <a:effectLst/>
      </dsp:spPr>
      <dsp:style>
        <a:lnRef idx="2">
          <a:scrgbClr r="0" g="0" b="0"/>
        </a:lnRef>
        <a:fillRef idx="1">
          <a:scrgbClr r="0" g="0" b="0"/>
        </a:fillRef>
        <a:effectRef idx="0">
          <a:scrgbClr r="0" g="0" b="0"/>
        </a:effectRef>
        <a:fontRef idx="minor">
          <a:schemeClr val="lt1"/>
        </a:fontRef>
      </dsp:style>
    </dsp:sp>
    <dsp:sp modelId="{B45177C7-3238-45C3-A4EC-2DB52B5EB1FA}">
      <dsp:nvSpPr>
        <dsp:cNvPr id="0" name=""/>
        <dsp:cNvSpPr/>
      </dsp:nvSpPr>
      <dsp:spPr>
        <a:xfrm rot="5400000">
          <a:off x="3063058" y="2082326"/>
          <a:ext cx="763469" cy="1270396"/>
        </a:xfrm>
        <a:prstGeom prst="corner">
          <a:avLst>
            <a:gd name="adj1" fmla="val 16120"/>
            <a:gd name="adj2" fmla="val 16110"/>
          </a:avLst>
        </a:prstGeom>
        <a:solidFill>
          <a:srgbClr val="8A0000"/>
        </a:solidFill>
        <a:ln w="25400" cap="flat" cmpd="sng" algn="ctr">
          <a:solidFill>
            <a:srgbClr val="8A0000"/>
          </a:solidFill>
          <a:prstDash val="solid"/>
        </a:ln>
        <a:effectLst/>
      </dsp:spPr>
      <dsp:style>
        <a:lnRef idx="2">
          <a:scrgbClr r="0" g="0" b="0"/>
        </a:lnRef>
        <a:fillRef idx="1">
          <a:scrgbClr r="0" g="0" b="0"/>
        </a:fillRef>
        <a:effectRef idx="0">
          <a:scrgbClr r="0" g="0" b="0"/>
        </a:effectRef>
        <a:fontRef idx="minor">
          <a:schemeClr val="lt1"/>
        </a:fontRef>
      </dsp:style>
    </dsp:sp>
    <dsp:sp modelId="{E992027E-D3EF-4A58-A709-9830DCC05360}">
      <dsp:nvSpPr>
        <dsp:cNvPr id="0" name=""/>
        <dsp:cNvSpPr/>
      </dsp:nvSpPr>
      <dsp:spPr>
        <a:xfrm>
          <a:off x="2935616" y="2461901"/>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DHSA-TT-150-A</a:t>
          </a:r>
          <a:endParaRPr lang="en-US" sz="1600" b="1" kern="1200" dirty="0">
            <a:solidFill>
              <a:schemeClr val="bg1"/>
            </a:solidFill>
            <a:latin typeface="+mn-lt"/>
            <a:cs typeface="Calibri Light" panose="020F0302020204030204" pitchFamily="34" charset="0"/>
          </a:endParaRPr>
        </a:p>
      </dsp:txBody>
      <dsp:txXfrm>
        <a:off x="2935616" y="2461901"/>
        <a:ext cx="1146920" cy="1005343"/>
      </dsp:txXfrm>
    </dsp:sp>
    <dsp:sp modelId="{9CC60528-02A7-4F15-B6B8-B71064C51273}">
      <dsp:nvSpPr>
        <dsp:cNvPr id="0" name=""/>
        <dsp:cNvSpPr/>
      </dsp:nvSpPr>
      <dsp:spPr>
        <a:xfrm>
          <a:off x="3866136" y="1988798"/>
          <a:ext cx="216400" cy="216400"/>
        </a:xfrm>
        <a:prstGeom prst="triangle">
          <a:avLst>
            <a:gd name="adj" fmla="val 100000"/>
          </a:avLst>
        </a:prstGeom>
        <a:solidFill>
          <a:srgbClr val="532F61"/>
        </a:solidFill>
        <a:ln w="25400" cap="flat" cmpd="sng" algn="ctr">
          <a:solidFill>
            <a:srgbClr val="532F61"/>
          </a:solidFill>
          <a:prstDash val="solid"/>
        </a:ln>
        <a:effectLst/>
      </dsp:spPr>
      <dsp:style>
        <a:lnRef idx="2">
          <a:scrgbClr r="0" g="0" b="0"/>
        </a:lnRef>
        <a:fillRef idx="1">
          <a:scrgbClr r="0" g="0" b="0"/>
        </a:fillRef>
        <a:effectRef idx="0">
          <a:scrgbClr r="0" g="0" b="0"/>
        </a:effectRef>
        <a:fontRef idx="minor">
          <a:schemeClr val="lt1"/>
        </a:fontRef>
      </dsp:style>
    </dsp:sp>
    <dsp:sp modelId="{25C36002-9D86-4C92-81AA-15481EBE5722}">
      <dsp:nvSpPr>
        <dsp:cNvPr id="0" name=""/>
        <dsp:cNvSpPr/>
      </dsp:nvSpPr>
      <dsp:spPr>
        <a:xfrm rot="5400000">
          <a:off x="4467113" y="1734891"/>
          <a:ext cx="763469" cy="1270396"/>
        </a:xfrm>
        <a:prstGeom prst="corner">
          <a:avLst>
            <a:gd name="adj1" fmla="val 16120"/>
            <a:gd name="adj2" fmla="val 16110"/>
          </a:avLst>
        </a:prstGeom>
        <a:solidFill>
          <a:srgbClr val="532F61"/>
        </a:solidFill>
        <a:ln w="25400" cap="flat" cmpd="sng" algn="ctr">
          <a:solidFill>
            <a:srgbClr val="532F61"/>
          </a:solidFill>
          <a:prstDash val="solid"/>
        </a:ln>
        <a:effectLst/>
      </dsp:spPr>
      <dsp:style>
        <a:lnRef idx="2">
          <a:scrgbClr r="0" g="0" b="0"/>
        </a:lnRef>
        <a:fillRef idx="1">
          <a:scrgbClr r="0" g="0" b="0"/>
        </a:fillRef>
        <a:effectRef idx="0">
          <a:scrgbClr r="0" g="0" b="0"/>
        </a:effectRef>
        <a:fontRef idx="minor">
          <a:schemeClr val="lt1"/>
        </a:fontRef>
      </dsp:style>
    </dsp:sp>
    <dsp:sp modelId="{8A79A1DE-C537-4A6D-B44F-822007F27F76}">
      <dsp:nvSpPr>
        <dsp:cNvPr id="0" name=""/>
        <dsp:cNvSpPr/>
      </dsp:nvSpPr>
      <dsp:spPr>
        <a:xfrm>
          <a:off x="4339671" y="2114466"/>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DHSA-TT-200-A</a:t>
          </a:r>
          <a:endParaRPr lang="en-US" sz="1600" b="1" kern="1200" dirty="0">
            <a:solidFill>
              <a:schemeClr val="bg1"/>
            </a:solidFill>
            <a:latin typeface="+mn-lt"/>
            <a:cs typeface="Calibri Light" panose="020F0302020204030204" pitchFamily="34" charset="0"/>
          </a:endParaRPr>
        </a:p>
      </dsp:txBody>
      <dsp:txXfrm>
        <a:off x="4339671" y="2114466"/>
        <a:ext cx="1146920" cy="1005343"/>
      </dsp:txXfrm>
    </dsp:sp>
    <dsp:sp modelId="{4BB56F19-083F-48BA-9128-B4E5D300AD22}">
      <dsp:nvSpPr>
        <dsp:cNvPr id="0" name=""/>
        <dsp:cNvSpPr/>
      </dsp:nvSpPr>
      <dsp:spPr>
        <a:xfrm>
          <a:off x="5270192" y="1641363"/>
          <a:ext cx="216400" cy="216400"/>
        </a:xfrm>
        <a:prstGeom prst="triangle">
          <a:avLst>
            <a:gd name="adj" fmla="val 100000"/>
          </a:avLst>
        </a:prstGeom>
        <a:solidFill>
          <a:srgbClr val="428178"/>
        </a:solidFill>
        <a:ln w="25400" cap="flat" cmpd="sng" algn="ctr">
          <a:solidFill>
            <a:srgbClr val="428178"/>
          </a:solidFill>
          <a:prstDash val="solid"/>
        </a:ln>
        <a:effectLst/>
      </dsp:spPr>
      <dsp:style>
        <a:lnRef idx="2">
          <a:scrgbClr r="0" g="0" b="0"/>
        </a:lnRef>
        <a:fillRef idx="1">
          <a:scrgbClr r="0" g="0" b="0"/>
        </a:fillRef>
        <a:effectRef idx="0">
          <a:scrgbClr r="0" g="0" b="0"/>
        </a:effectRef>
        <a:fontRef idx="minor">
          <a:schemeClr val="lt1"/>
        </a:fontRef>
      </dsp:style>
    </dsp:sp>
    <dsp:sp modelId="{245EF7D9-5327-4215-AA37-5D48B77450AB}">
      <dsp:nvSpPr>
        <dsp:cNvPr id="0" name=""/>
        <dsp:cNvSpPr/>
      </dsp:nvSpPr>
      <dsp:spPr>
        <a:xfrm rot="5400000">
          <a:off x="5871168" y="1387456"/>
          <a:ext cx="763469" cy="1270396"/>
        </a:xfrm>
        <a:prstGeom prst="corner">
          <a:avLst>
            <a:gd name="adj1" fmla="val 16120"/>
            <a:gd name="adj2" fmla="val 16110"/>
          </a:avLst>
        </a:prstGeom>
        <a:solidFill>
          <a:srgbClr val="428178"/>
        </a:solidFill>
        <a:ln w="25400" cap="flat" cmpd="sng" algn="ctr">
          <a:solidFill>
            <a:srgbClr val="428178"/>
          </a:solidFill>
          <a:prstDash val="solid"/>
        </a:ln>
        <a:effectLst>
          <a:glow rad="165100">
            <a:schemeClr val="accent3">
              <a:satMod val="175000"/>
              <a:alpha val="40000"/>
            </a:schemeClr>
          </a:glow>
        </a:effectLst>
      </dsp:spPr>
      <dsp:style>
        <a:lnRef idx="2">
          <a:scrgbClr r="0" g="0" b="0"/>
        </a:lnRef>
        <a:fillRef idx="1">
          <a:scrgbClr r="0" g="0" b="0"/>
        </a:fillRef>
        <a:effectRef idx="0">
          <a:scrgbClr r="0" g="0" b="0"/>
        </a:effectRef>
        <a:fontRef idx="minor">
          <a:schemeClr val="lt1"/>
        </a:fontRef>
      </dsp:style>
    </dsp:sp>
    <dsp:sp modelId="{FD00E7BE-B5C4-42DC-8EB5-E73AE8E2583A}">
      <dsp:nvSpPr>
        <dsp:cNvPr id="0" name=""/>
        <dsp:cNvSpPr/>
      </dsp:nvSpPr>
      <dsp:spPr>
        <a:xfrm>
          <a:off x="5743726" y="1767031"/>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solidFill>
                <a:schemeClr val="bg1"/>
              </a:solidFill>
              <a:latin typeface="+mn-lt"/>
              <a:cs typeface="Calibri Light" panose="020F0302020204030204" pitchFamily="34" charset="0"/>
            </a:rPr>
            <a:t>DHSA-TT-201-A</a:t>
          </a:r>
        </a:p>
      </dsp:txBody>
      <dsp:txXfrm>
        <a:off x="5743726" y="1767031"/>
        <a:ext cx="1146920" cy="1005343"/>
      </dsp:txXfrm>
    </dsp:sp>
    <dsp:sp modelId="{DF9D9369-8E61-415C-A78C-29389AFAA2E0}">
      <dsp:nvSpPr>
        <dsp:cNvPr id="0" name=""/>
        <dsp:cNvSpPr/>
      </dsp:nvSpPr>
      <dsp:spPr>
        <a:xfrm>
          <a:off x="6674247" y="1293928"/>
          <a:ext cx="216400" cy="216400"/>
        </a:xfrm>
        <a:prstGeom prst="triangle">
          <a:avLst>
            <a:gd name="adj" fmla="val 100000"/>
          </a:avLst>
        </a:prstGeom>
        <a:solidFill>
          <a:srgbClr val="013B56"/>
        </a:solidFill>
        <a:ln w="25400" cap="flat" cmpd="sng" algn="ctr">
          <a:solidFill>
            <a:srgbClr val="013B56"/>
          </a:solidFill>
          <a:prstDash val="solid"/>
        </a:ln>
        <a:effectLst/>
      </dsp:spPr>
      <dsp:style>
        <a:lnRef idx="2">
          <a:scrgbClr r="0" g="0" b="0"/>
        </a:lnRef>
        <a:fillRef idx="1">
          <a:scrgbClr r="0" g="0" b="0"/>
        </a:fillRef>
        <a:effectRef idx="0">
          <a:scrgbClr r="0" g="0" b="0"/>
        </a:effectRef>
        <a:fontRef idx="minor">
          <a:schemeClr val="lt1"/>
        </a:fontRef>
      </dsp:style>
    </dsp:sp>
    <dsp:sp modelId="{B7B1D7AF-7856-4190-81B6-5565A208A05F}">
      <dsp:nvSpPr>
        <dsp:cNvPr id="0" name=""/>
        <dsp:cNvSpPr/>
      </dsp:nvSpPr>
      <dsp:spPr>
        <a:xfrm rot="5400000">
          <a:off x="7275223" y="1040021"/>
          <a:ext cx="763469" cy="1270396"/>
        </a:xfrm>
        <a:prstGeom prst="corner">
          <a:avLst>
            <a:gd name="adj1" fmla="val 16120"/>
            <a:gd name="adj2" fmla="val 16110"/>
          </a:avLst>
        </a:prstGeom>
        <a:solidFill>
          <a:srgbClr val="003C71"/>
        </a:solidFill>
        <a:ln w="25400" cap="flat" cmpd="sng" algn="ctr">
          <a:solidFill>
            <a:srgbClr val="013B56"/>
          </a:solidFill>
          <a:prstDash val="solid"/>
        </a:ln>
        <a:effectLst/>
      </dsp:spPr>
      <dsp:style>
        <a:lnRef idx="2">
          <a:scrgbClr r="0" g="0" b="0"/>
        </a:lnRef>
        <a:fillRef idx="1">
          <a:scrgbClr r="0" g="0" b="0"/>
        </a:fillRef>
        <a:effectRef idx="0">
          <a:scrgbClr r="0" g="0" b="0"/>
        </a:effectRef>
        <a:fontRef idx="minor">
          <a:schemeClr val="lt1"/>
        </a:fontRef>
      </dsp:style>
    </dsp:sp>
    <dsp:sp modelId="{B814CD52-55E1-4260-B7DB-15A447265BCE}">
      <dsp:nvSpPr>
        <dsp:cNvPr id="0" name=""/>
        <dsp:cNvSpPr/>
      </dsp:nvSpPr>
      <dsp:spPr>
        <a:xfrm>
          <a:off x="7147781" y="1419596"/>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solidFill>
                <a:schemeClr val="bg1"/>
              </a:solidFill>
              <a:latin typeface="+mn-lt"/>
              <a:cs typeface="Calibri Light" panose="020F0302020204030204" pitchFamily="34" charset="0"/>
            </a:rPr>
            <a:t>DHSA-TT-202-A</a:t>
          </a:r>
        </a:p>
      </dsp:txBody>
      <dsp:txXfrm>
        <a:off x="7147781" y="1419596"/>
        <a:ext cx="1146920" cy="100534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F3F7B0-1ACB-4538-B54E-292315BEFA81}">
      <dsp:nvSpPr>
        <dsp:cNvPr id="0" name=""/>
        <dsp:cNvSpPr/>
      </dsp:nvSpPr>
      <dsp:spPr>
        <a:xfrm rot="5400000">
          <a:off x="254947" y="2777196"/>
          <a:ext cx="763469" cy="1270396"/>
        </a:xfrm>
        <a:prstGeom prst="corner">
          <a:avLst>
            <a:gd name="adj1" fmla="val 16120"/>
            <a:gd name="adj2" fmla="val 16110"/>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0BB53A-77CD-4F77-AC30-D1881EB2DD0D}">
      <dsp:nvSpPr>
        <dsp:cNvPr id="0" name=""/>
        <dsp:cNvSpPr/>
      </dsp:nvSpPr>
      <dsp:spPr>
        <a:xfrm>
          <a:off x="127505" y="3156771"/>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solidFill>
                <a:schemeClr val="bg1"/>
              </a:solidFill>
              <a:latin typeface="+mn-lt"/>
              <a:cs typeface="Calibri Light" panose="020F0302020204030204" pitchFamily="34" charset="0"/>
            </a:rPr>
            <a:t>FACA-ALL-049-B</a:t>
          </a:r>
        </a:p>
      </dsp:txBody>
      <dsp:txXfrm>
        <a:off x="127505" y="3156771"/>
        <a:ext cx="1146920" cy="1005343"/>
      </dsp:txXfrm>
    </dsp:sp>
    <dsp:sp modelId="{05F2E448-1AF7-41F7-83EB-C57AB1616AB7}">
      <dsp:nvSpPr>
        <dsp:cNvPr id="0" name=""/>
        <dsp:cNvSpPr/>
      </dsp:nvSpPr>
      <dsp:spPr>
        <a:xfrm>
          <a:off x="1058026" y="2683668"/>
          <a:ext cx="216400" cy="216400"/>
        </a:xfrm>
        <a:prstGeom prst="triangle">
          <a:avLst>
            <a:gd name="adj" fmla="val 100000"/>
          </a:avLst>
        </a:prstGeom>
        <a:solidFill>
          <a:srgbClr val="386698"/>
        </a:solidFill>
        <a:ln w="25400" cap="flat" cmpd="sng" algn="ctr">
          <a:solidFill>
            <a:srgbClr val="386698"/>
          </a:solidFill>
          <a:prstDash val="solid"/>
        </a:ln>
        <a:effectLst/>
      </dsp:spPr>
      <dsp:style>
        <a:lnRef idx="2">
          <a:scrgbClr r="0" g="0" b="0"/>
        </a:lnRef>
        <a:fillRef idx="1">
          <a:scrgbClr r="0" g="0" b="0"/>
        </a:fillRef>
        <a:effectRef idx="0">
          <a:scrgbClr r="0" g="0" b="0"/>
        </a:effectRef>
        <a:fontRef idx="minor">
          <a:schemeClr val="lt1"/>
        </a:fontRef>
      </dsp:style>
    </dsp:sp>
    <dsp:sp modelId="{19D0DEBC-5CE9-4E28-8517-E77601C4063E}">
      <dsp:nvSpPr>
        <dsp:cNvPr id="0" name=""/>
        <dsp:cNvSpPr/>
      </dsp:nvSpPr>
      <dsp:spPr>
        <a:xfrm rot="5400000">
          <a:off x="1659002" y="2429761"/>
          <a:ext cx="763469" cy="1270396"/>
        </a:xfrm>
        <a:prstGeom prst="corner">
          <a:avLst>
            <a:gd name="adj1" fmla="val 16120"/>
            <a:gd name="adj2" fmla="val 16110"/>
          </a:avLst>
        </a:prstGeom>
        <a:solidFill>
          <a:srgbClr val="386698"/>
        </a:solidFill>
        <a:ln w="25400" cap="flat" cmpd="sng" algn="ctr">
          <a:solidFill>
            <a:srgbClr val="386698"/>
          </a:solidFill>
          <a:prstDash val="solid"/>
        </a:ln>
        <a:effectLst/>
      </dsp:spPr>
      <dsp:style>
        <a:lnRef idx="2">
          <a:scrgbClr r="0" g="0" b="0"/>
        </a:lnRef>
        <a:fillRef idx="1">
          <a:scrgbClr r="0" g="0" b="0"/>
        </a:fillRef>
        <a:effectRef idx="0">
          <a:scrgbClr r="0" g="0" b="0"/>
        </a:effectRef>
        <a:fontRef idx="minor">
          <a:schemeClr val="lt1"/>
        </a:fontRef>
      </dsp:style>
    </dsp:sp>
    <dsp:sp modelId="{132AF08F-F919-458F-9EB1-CE51F36C6FA3}">
      <dsp:nvSpPr>
        <dsp:cNvPr id="0" name=""/>
        <dsp:cNvSpPr/>
      </dsp:nvSpPr>
      <dsp:spPr>
        <a:xfrm>
          <a:off x="1531560" y="2809336"/>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DHSA-TT-100-A</a:t>
          </a:r>
          <a:endParaRPr lang="en-US" sz="1600" b="1" kern="1200" dirty="0">
            <a:solidFill>
              <a:schemeClr val="bg1"/>
            </a:solidFill>
            <a:latin typeface="+mn-lt"/>
            <a:cs typeface="Calibri Light" panose="020F0302020204030204" pitchFamily="34" charset="0"/>
          </a:endParaRPr>
        </a:p>
      </dsp:txBody>
      <dsp:txXfrm>
        <a:off x="1531560" y="2809336"/>
        <a:ext cx="1146920" cy="1005343"/>
      </dsp:txXfrm>
    </dsp:sp>
    <dsp:sp modelId="{CD9D4159-E308-443C-AA73-8566420B5CDF}">
      <dsp:nvSpPr>
        <dsp:cNvPr id="0" name=""/>
        <dsp:cNvSpPr/>
      </dsp:nvSpPr>
      <dsp:spPr>
        <a:xfrm>
          <a:off x="2462081" y="2336233"/>
          <a:ext cx="216400" cy="216400"/>
        </a:xfrm>
        <a:prstGeom prst="triangle">
          <a:avLst>
            <a:gd name="adj" fmla="val 100000"/>
          </a:avLst>
        </a:prstGeom>
        <a:solidFill>
          <a:srgbClr val="8A0000"/>
        </a:solidFill>
        <a:ln w="25400" cap="flat" cmpd="sng" algn="ctr">
          <a:solidFill>
            <a:srgbClr val="8A0000"/>
          </a:solidFill>
          <a:prstDash val="solid"/>
        </a:ln>
        <a:effectLst/>
      </dsp:spPr>
      <dsp:style>
        <a:lnRef idx="2">
          <a:scrgbClr r="0" g="0" b="0"/>
        </a:lnRef>
        <a:fillRef idx="1">
          <a:scrgbClr r="0" g="0" b="0"/>
        </a:fillRef>
        <a:effectRef idx="0">
          <a:scrgbClr r="0" g="0" b="0"/>
        </a:effectRef>
        <a:fontRef idx="minor">
          <a:schemeClr val="lt1"/>
        </a:fontRef>
      </dsp:style>
    </dsp:sp>
    <dsp:sp modelId="{B45177C7-3238-45C3-A4EC-2DB52B5EB1FA}">
      <dsp:nvSpPr>
        <dsp:cNvPr id="0" name=""/>
        <dsp:cNvSpPr/>
      </dsp:nvSpPr>
      <dsp:spPr>
        <a:xfrm rot="5400000">
          <a:off x="3063058" y="2082326"/>
          <a:ext cx="763469" cy="1270396"/>
        </a:xfrm>
        <a:prstGeom prst="corner">
          <a:avLst>
            <a:gd name="adj1" fmla="val 16120"/>
            <a:gd name="adj2" fmla="val 16110"/>
          </a:avLst>
        </a:prstGeom>
        <a:solidFill>
          <a:srgbClr val="8A0000"/>
        </a:solidFill>
        <a:ln w="25400" cap="flat" cmpd="sng" algn="ctr">
          <a:solidFill>
            <a:srgbClr val="8A0000"/>
          </a:solidFill>
          <a:prstDash val="solid"/>
        </a:ln>
        <a:effectLst/>
      </dsp:spPr>
      <dsp:style>
        <a:lnRef idx="2">
          <a:scrgbClr r="0" g="0" b="0"/>
        </a:lnRef>
        <a:fillRef idx="1">
          <a:scrgbClr r="0" g="0" b="0"/>
        </a:fillRef>
        <a:effectRef idx="0">
          <a:scrgbClr r="0" g="0" b="0"/>
        </a:effectRef>
        <a:fontRef idx="minor">
          <a:schemeClr val="lt1"/>
        </a:fontRef>
      </dsp:style>
    </dsp:sp>
    <dsp:sp modelId="{E992027E-D3EF-4A58-A709-9830DCC05360}">
      <dsp:nvSpPr>
        <dsp:cNvPr id="0" name=""/>
        <dsp:cNvSpPr/>
      </dsp:nvSpPr>
      <dsp:spPr>
        <a:xfrm>
          <a:off x="2935616" y="2461901"/>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DHSA-TT-150-A</a:t>
          </a:r>
          <a:endParaRPr lang="en-US" sz="1600" b="1" kern="1200" dirty="0">
            <a:solidFill>
              <a:schemeClr val="bg1"/>
            </a:solidFill>
            <a:latin typeface="+mn-lt"/>
            <a:cs typeface="Calibri Light" panose="020F0302020204030204" pitchFamily="34" charset="0"/>
          </a:endParaRPr>
        </a:p>
      </dsp:txBody>
      <dsp:txXfrm>
        <a:off x="2935616" y="2461901"/>
        <a:ext cx="1146920" cy="1005343"/>
      </dsp:txXfrm>
    </dsp:sp>
    <dsp:sp modelId="{9CC60528-02A7-4F15-B6B8-B71064C51273}">
      <dsp:nvSpPr>
        <dsp:cNvPr id="0" name=""/>
        <dsp:cNvSpPr/>
      </dsp:nvSpPr>
      <dsp:spPr>
        <a:xfrm>
          <a:off x="3866136" y="1988798"/>
          <a:ext cx="216400" cy="216400"/>
        </a:xfrm>
        <a:prstGeom prst="triangle">
          <a:avLst>
            <a:gd name="adj" fmla="val 100000"/>
          </a:avLst>
        </a:prstGeom>
        <a:solidFill>
          <a:srgbClr val="532F61"/>
        </a:solidFill>
        <a:ln w="25400" cap="flat" cmpd="sng" algn="ctr">
          <a:solidFill>
            <a:srgbClr val="532F61"/>
          </a:solidFill>
          <a:prstDash val="solid"/>
        </a:ln>
        <a:effectLst/>
      </dsp:spPr>
      <dsp:style>
        <a:lnRef idx="2">
          <a:scrgbClr r="0" g="0" b="0"/>
        </a:lnRef>
        <a:fillRef idx="1">
          <a:scrgbClr r="0" g="0" b="0"/>
        </a:fillRef>
        <a:effectRef idx="0">
          <a:scrgbClr r="0" g="0" b="0"/>
        </a:effectRef>
        <a:fontRef idx="minor">
          <a:schemeClr val="lt1"/>
        </a:fontRef>
      </dsp:style>
    </dsp:sp>
    <dsp:sp modelId="{25C36002-9D86-4C92-81AA-15481EBE5722}">
      <dsp:nvSpPr>
        <dsp:cNvPr id="0" name=""/>
        <dsp:cNvSpPr/>
      </dsp:nvSpPr>
      <dsp:spPr>
        <a:xfrm rot="5400000">
          <a:off x="4467113" y="1734891"/>
          <a:ext cx="763469" cy="1270396"/>
        </a:xfrm>
        <a:prstGeom prst="corner">
          <a:avLst>
            <a:gd name="adj1" fmla="val 16120"/>
            <a:gd name="adj2" fmla="val 16110"/>
          </a:avLst>
        </a:prstGeom>
        <a:solidFill>
          <a:srgbClr val="532F61"/>
        </a:solidFill>
        <a:ln w="25400" cap="flat" cmpd="sng" algn="ctr">
          <a:solidFill>
            <a:srgbClr val="532F61"/>
          </a:solidFill>
          <a:prstDash val="solid"/>
        </a:ln>
        <a:effectLst/>
      </dsp:spPr>
      <dsp:style>
        <a:lnRef idx="2">
          <a:scrgbClr r="0" g="0" b="0"/>
        </a:lnRef>
        <a:fillRef idx="1">
          <a:scrgbClr r="0" g="0" b="0"/>
        </a:fillRef>
        <a:effectRef idx="0">
          <a:scrgbClr r="0" g="0" b="0"/>
        </a:effectRef>
        <a:fontRef idx="minor">
          <a:schemeClr val="lt1"/>
        </a:fontRef>
      </dsp:style>
    </dsp:sp>
    <dsp:sp modelId="{8A79A1DE-C537-4A6D-B44F-822007F27F76}">
      <dsp:nvSpPr>
        <dsp:cNvPr id="0" name=""/>
        <dsp:cNvSpPr/>
      </dsp:nvSpPr>
      <dsp:spPr>
        <a:xfrm>
          <a:off x="4339671" y="2114466"/>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DHSA-TT-200-A</a:t>
          </a:r>
          <a:endParaRPr lang="en-US" sz="1600" b="1" kern="1200" dirty="0">
            <a:solidFill>
              <a:schemeClr val="bg1"/>
            </a:solidFill>
            <a:latin typeface="+mn-lt"/>
            <a:cs typeface="Calibri Light" panose="020F0302020204030204" pitchFamily="34" charset="0"/>
          </a:endParaRPr>
        </a:p>
      </dsp:txBody>
      <dsp:txXfrm>
        <a:off x="4339671" y="2114466"/>
        <a:ext cx="1146920" cy="1005343"/>
      </dsp:txXfrm>
    </dsp:sp>
    <dsp:sp modelId="{4BB56F19-083F-48BA-9128-B4E5D300AD22}">
      <dsp:nvSpPr>
        <dsp:cNvPr id="0" name=""/>
        <dsp:cNvSpPr/>
      </dsp:nvSpPr>
      <dsp:spPr>
        <a:xfrm>
          <a:off x="5270192" y="1641363"/>
          <a:ext cx="216400" cy="216400"/>
        </a:xfrm>
        <a:prstGeom prst="triangle">
          <a:avLst>
            <a:gd name="adj" fmla="val 100000"/>
          </a:avLst>
        </a:prstGeom>
        <a:solidFill>
          <a:srgbClr val="428178"/>
        </a:solidFill>
        <a:ln w="25400" cap="flat" cmpd="sng" algn="ctr">
          <a:solidFill>
            <a:srgbClr val="428178"/>
          </a:solidFill>
          <a:prstDash val="solid"/>
        </a:ln>
        <a:effectLst/>
      </dsp:spPr>
      <dsp:style>
        <a:lnRef idx="2">
          <a:scrgbClr r="0" g="0" b="0"/>
        </a:lnRef>
        <a:fillRef idx="1">
          <a:scrgbClr r="0" g="0" b="0"/>
        </a:fillRef>
        <a:effectRef idx="0">
          <a:scrgbClr r="0" g="0" b="0"/>
        </a:effectRef>
        <a:fontRef idx="minor">
          <a:schemeClr val="lt1"/>
        </a:fontRef>
      </dsp:style>
    </dsp:sp>
    <dsp:sp modelId="{245EF7D9-5327-4215-AA37-5D48B77450AB}">
      <dsp:nvSpPr>
        <dsp:cNvPr id="0" name=""/>
        <dsp:cNvSpPr/>
      </dsp:nvSpPr>
      <dsp:spPr>
        <a:xfrm rot="5400000">
          <a:off x="5871168" y="1387456"/>
          <a:ext cx="763469" cy="1270396"/>
        </a:xfrm>
        <a:prstGeom prst="corner">
          <a:avLst>
            <a:gd name="adj1" fmla="val 16120"/>
            <a:gd name="adj2" fmla="val 16110"/>
          </a:avLst>
        </a:prstGeom>
        <a:solidFill>
          <a:srgbClr val="428178"/>
        </a:solidFill>
        <a:ln w="25400" cap="flat" cmpd="sng" algn="ctr">
          <a:solidFill>
            <a:srgbClr val="428178"/>
          </a:solidFill>
          <a:prstDash val="solid"/>
        </a:ln>
        <a:effectLst/>
      </dsp:spPr>
      <dsp:style>
        <a:lnRef idx="2">
          <a:scrgbClr r="0" g="0" b="0"/>
        </a:lnRef>
        <a:fillRef idx="1">
          <a:scrgbClr r="0" g="0" b="0"/>
        </a:fillRef>
        <a:effectRef idx="0">
          <a:scrgbClr r="0" g="0" b="0"/>
        </a:effectRef>
        <a:fontRef idx="minor">
          <a:schemeClr val="lt1"/>
        </a:fontRef>
      </dsp:style>
    </dsp:sp>
    <dsp:sp modelId="{FD00E7BE-B5C4-42DC-8EB5-E73AE8E2583A}">
      <dsp:nvSpPr>
        <dsp:cNvPr id="0" name=""/>
        <dsp:cNvSpPr/>
      </dsp:nvSpPr>
      <dsp:spPr>
        <a:xfrm>
          <a:off x="5743726" y="1767031"/>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chemeClr val="bg1"/>
              </a:solidFill>
              <a:latin typeface="+mn-lt"/>
              <a:cs typeface="Calibri Light" panose="020F0302020204030204" pitchFamily="34" charset="0"/>
            </a:rPr>
            <a:t>DHSA-TT-201-A</a:t>
          </a:r>
          <a:endParaRPr lang="en-US" sz="1600" b="1" kern="1200" dirty="0">
            <a:solidFill>
              <a:schemeClr val="bg1"/>
            </a:solidFill>
            <a:latin typeface="+mn-lt"/>
            <a:cs typeface="Calibri Light" panose="020F0302020204030204" pitchFamily="34" charset="0"/>
          </a:endParaRPr>
        </a:p>
      </dsp:txBody>
      <dsp:txXfrm>
        <a:off x="5743726" y="1767031"/>
        <a:ext cx="1146920" cy="1005343"/>
      </dsp:txXfrm>
    </dsp:sp>
    <dsp:sp modelId="{DF9D9369-8E61-415C-A78C-29389AFAA2E0}">
      <dsp:nvSpPr>
        <dsp:cNvPr id="0" name=""/>
        <dsp:cNvSpPr/>
      </dsp:nvSpPr>
      <dsp:spPr>
        <a:xfrm>
          <a:off x="6674247" y="1293928"/>
          <a:ext cx="216400" cy="216400"/>
        </a:xfrm>
        <a:prstGeom prst="triangle">
          <a:avLst>
            <a:gd name="adj" fmla="val 100000"/>
          </a:avLst>
        </a:prstGeom>
        <a:solidFill>
          <a:srgbClr val="013B56"/>
        </a:solidFill>
        <a:ln w="25400" cap="flat" cmpd="sng" algn="ctr">
          <a:solidFill>
            <a:srgbClr val="013B56"/>
          </a:solidFill>
          <a:prstDash val="solid"/>
        </a:ln>
        <a:effectLst/>
      </dsp:spPr>
      <dsp:style>
        <a:lnRef idx="2">
          <a:scrgbClr r="0" g="0" b="0"/>
        </a:lnRef>
        <a:fillRef idx="1">
          <a:scrgbClr r="0" g="0" b="0"/>
        </a:fillRef>
        <a:effectRef idx="0">
          <a:scrgbClr r="0" g="0" b="0"/>
        </a:effectRef>
        <a:fontRef idx="minor">
          <a:schemeClr val="lt1"/>
        </a:fontRef>
      </dsp:style>
    </dsp:sp>
    <dsp:sp modelId="{B7B1D7AF-7856-4190-81B6-5565A208A05F}">
      <dsp:nvSpPr>
        <dsp:cNvPr id="0" name=""/>
        <dsp:cNvSpPr/>
      </dsp:nvSpPr>
      <dsp:spPr>
        <a:xfrm rot="5400000">
          <a:off x="7275223" y="1040021"/>
          <a:ext cx="763469" cy="1270396"/>
        </a:xfrm>
        <a:prstGeom prst="corner">
          <a:avLst>
            <a:gd name="adj1" fmla="val 16120"/>
            <a:gd name="adj2" fmla="val 16110"/>
          </a:avLst>
        </a:prstGeom>
        <a:solidFill>
          <a:srgbClr val="003C71"/>
        </a:solidFill>
        <a:ln w="25400" cap="flat" cmpd="sng" algn="ctr">
          <a:solidFill>
            <a:srgbClr val="013B56"/>
          </a:solidFill>
          <a:prstDash val="solid"/>
        </a:ln>
        <a:effectLst>
          <a:glow rad="165100">
            <a:srgbClr val="013B56">
              <a:alpha val="35000"/>
            </a:srgbClr>
          </a:glow>
        </a:effectLst>
      </dsp:spPr>
      <dsp:style>
        <a:lnRef idx="2">
          <a:scrgbClr r="0" g="0" b="0"/>
        </a:lnRef>
        <a:fillRef idx="1">
          <a:scrgbClr r="0" g="0" b="0"/>
        </a:fillRef>
        <a:effectRef idx="0">
          <a:scrgbClr r="0" g="0" b="0"/>
        </a:effectRef>
        <a:fontRef idx="minor">
          <a:schemeClr val="lt1"/>
        </a:fontRef>
      </dsp:style>
    </dsp:sp>
    <dsp:sp modelId="{B814CD52-55E1-4260-B7DB-15A447265BCE}">
      <dsp:nvSpPr>
        <dsp:cNvPr id="0" name=""/>
        <dsp:cNvSpPr/>
      </dsp:nvSpPr>
      <dsp:spPr>
        <a:xfrm>
          <a:off x="7147781" y="1419596"/>
          <a:ext cx="1146920" cy="1005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solidFill>
                <a:schemeClr val="bg1"/>
              </a:solidFill>
              <a:latin typeface="+mn-lt"/>
              <a:cs typeface="Calibri Light" panose="020F0302020204030204" pitchFamily="34" charset="0"/>
            </a:rPr>
            <a:t>DHSA-TT-202-A</a:t>
          </a:r>
        </a:p>
      </dsp:txBody>
      <dsp:txXfrm>
        <a:off x="7147781" y="1419596"/>
        <a:ext cx="1146920" cy="1005343"/>
      </dsp:txXfrm>
    </dsp:sp>
  </dsp:spTree>
</dsp:drawing>
</file>

<file path=ppt/diagrams/layout1.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BendingPictureCaptionList">
  <dgm:title val=""/>
  <dgm:desc val=""/>
  <dgm:catLst>
    <dgm:cat type="picture" pri="9000"/>
    <dgm:cat type="pictureconvert" pri="90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dir/>
      <dgm:resizeHandles val="exact"/>
    </dgm:varLst>
    <dgm:choose name="Name1">
      <dgm:if name="Name2" func="var" arg="dir" op="equ" val="norm">
        <dgm:alg type="snake">
          <dgm:param type="off" val="ctr"/>
        </dgm:alg>
      </dgm:if>
      <dgm:else name="Name3">
        <dgm:alg type="snake">
          <dgm:param type="off" val="ctr"/>
          <dgm:param type="grDir" val="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w" fact="1.11"/>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
        </dgm:alg>
        <dgm:shape xmlns:r="http://schemas.openxmlformats.org/officeDocument/2006/relationships" r:blip="">
          <dgm:adjLst/>
        </dgm:shape>
        <dgm:choose name="Name4">
          <dgm:if name="Name5" func="var" arg="dir" op="equ" val="norm">
            <dgm:constrLst>
              <dgm:constr type="l" for="ch" forName="rect1" refType="w" fact="0"/>
              <dgm:constr type="t" for="ch" forName="rect1" refType="h" fact="0"/>
              <dgm:constr type="w" for="ch" forName="rect1" refType="w"/>
              <dgm:constr type="h" for="ch" forName="rect1" refType="h" fact="0.8"/>
              <dgm:constr type="l" for="ch" forName="wedgeRectCallout1" refType="w" fact="0.09"/>
              <dgm:constr type="t" for="ch" forName="wedgeRectCallout1" refType="h" fact="0.72"/>
              <dgm:constr type="w" for="ch" forName="wedgeRectCallout1" refType="w" fact="0.89"/>
              <dgm:constr type="h" for="ch" forName="wedgeRectCallout1" refType="h" fact="0.28"/>
            </dgm:constrLst>
          </dgm:if>
          <dgm:else name="Name6">
            <dgm:constrLst>
              <dgm:constr type="l" for="ch" forName="rect1" refType="w" fact="0"/>
              <dgm:constr type="t" for="ch" forName="rect1" refType="h" fact="0"/>
              <dgm:constr type="w" for="ch" forName="rect1" refType="w"/>
              <dgm:constr type="h" for="ch" forName="rect1" refType="h" fact="0.8"/>
              <dgm:constr type="l" for="ch" forName="wedgeRectCallout1" refType="w" fact="0.02"/>
              <dgm:constr type="t" for="ch" forName="wedgeRectCallout1" refType="h" fact="0.72"/>
              <dgm:constr type="w" for="ch" forName="wedgeRectCallout1" refType="w" fact="0.89"/>
              <dgm:constr type="h" for="ch" forName="wedgeRectCallout1" refType="h" fact="0.28"/>
            </dgm:constrLst>
          </dgm:else>
        </dgm:choose>
        <dgm:layoutNode name="rect1" styleLbl="bgImgPlace1">
          <dgm:alg type="sp"/>
          <dgm:shape xmlns:r="http://schemas.openxmlformats.org/officeDocument/2006/relationships" type="rect" r:blip="" blipPhldr="1">
            <dgm:adjLst/>
          </dgm:shape>
          <dgm:presOf/>
        </dgm:layoutNode>
        <dgm:layoutNode name="wedgeRectCallout1" styleLbl="node1">
          <dgm:varLst>
            <dgm:bulletEnabled val="1"/>
          </dgm:varLst>
          <dgm:alg type="tx"/>
          <dgm:choose name="Name7">
            <dgm:if name="Name8" func="var" arg="dir" op="equ" val="norm">
              <dgm:shape xmlns:r="http://schemas.openxmlformats.org/officeDocument/2006/relationships" type="wedgeRectCallout" r:blip="">
                <dgm:adjLst>
                  <dgm:adj idx="1" val="0.2025"/>
                  <dgm:adj idx="2" val="-0.607"/>
                </dgm:adjLst>
              </dgm:shape>
            </dgm:if>
            <dgm:else name="Name9">
              <dgm:shape xmlns:r="http://schemas.openxmlformats.org/officeDocument/2006/relationships" type="wedgeRectCallout" r:blip="">
                <dgm:adjLst>
                  <dgm:adj idx="1" val="-0.2025"/>
                  <dgm:adj idx="2" val="-0.607"/>
                </dgm:adjLst>
              </dgm:shape>
            </dgm:else>
          </dgm:choos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jpe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png>
</file>

<file path=ppt/media/image22.png>
</file>

<file path=ppt/media/image23.png>
</file>

<file path=ppt/media/image24.png>
</file>

<file path=ppt/media/image25.png>
</file>

<file path=ppt/media/image26.jpg>
</file>

<file path=ppt/media/image27.jpeg>
</file>

<file path=ppt/media/image28.jpeg>
</file>

<file path=ppt/media/image3.jpg>
</file>

<file path=ppt/media/image4.png>
</file>

<file path=ppt/media/image5.svg>
</file>

<file path=ppt/media/image6.png>
</file>

<file path=ppt/media/image7.svg>
</file>

<file path=ppt/media/image8.png>
</file>

<file path=ppt/media/image9.sv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31237949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forums.adobe.com/docs/DOC-6942#jive_content_id_Connect_Tutorials"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2ddc1a1a8c_3_8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2ddc1a1a8c_3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INSTRUCTIONS: </a:t>
            </a:r>
            <a:r>
              <a:rPr lang="en" dirty="0"/>
              <a:t>Launch Adobe Connect at least 30 minutes before the start of the webinar to make sure there are no technical issues.</a:t>
            </a:r>
            <a:endParaRPr dirty="0"/>
          </a:p>
          <a:p>
            <a:pPr marL="457200" lvl="0" indent="-298450" algn="l" rtl="0">
              <a:spcBef>
                <a:spcPts val="0"/>
              </a:spcBef>
              <a:spcAft>
                <a:spcPts val="0"/>
              </a:spcAft>
              <a:buSzPts val="1100"/>
              <a:buAutoNum type="arabicPeriod"/>
            </a:pPr>
            <a:r>
              <a:rPr lang="en" dirty="0"/>
              <a:t>Conduct a sound/technical issues check.</a:t>
            </a:r>
            <a:endParaRPr dirty="0"/>
          </a:p>
          <a:p>
            <a:pPr marL="457200" lvl="0" indent="-298450" algn="l" rtl="0">
              <a:spcBef>
                <a:spcPts val="0"/>
              </a:spcBef>
              <a:spcAft>
                <a:spcPts val="0"/>
              </a:spcAft>
              <a:buSzPts val="1100"/>
              <a:buAutoNum type="arabicPeriod"/>
            </a:pPr>
            <a:r>
              <a:rPr lang="en" dirty="0"/>
              <a:t>Ask participants to confirm whether they can hear you by replying through the Chat pod. </a:t>
            </a:r>
            <a:endParaRPr dirty="0"/>
          </a:p>
          <a:p>
            <a:pPr marL="457200" lvl="0" indent="-298450" algn="l" rtl="0">
              <a:spcBef>
                <a:spcPts val="0"/>
              </a:spcBef>
              <a:spcAft>
                <a:spcPts val="0"/>
              </a:spcAft>
              <a:buSzPts val="1100"/>
              <a:buAutoNum type="arabicPeriod"/>
            </a:pPr>
            <a:r>
              <a:rPr lang="en" dirty="0"/>
              <a:t>Tell participants to use the Chat pod to report any technical issues they experience during the webinar.</a:t>
            </a:r>
            <a:endParaRPr b="1" dirty="0"/>
          </a:p>
          <a:p>
            <a:pPr marL="0" lvl="0" indent="0" algn="l" rtl="0">
              <a:spcBef>
                <a:spcPts val="0"/>
              </a:spcBef>
              <a:spcAft>
                <a:spcPts val="0"/>
              </a:spcAft>
              <a:buNone/>
            </a:pPr>
            <a:endParaRPr b="1" dirty="0"/>
          </a:p>
          <a:p>
            <a:pPr marL="0" lvl="0" indent="0" algn="l" rtl="0">
              <a:spcBef>
                <a:spcPts val="0"/>
              </a:spcBef>
              <a:spcAft>
                <a:spcPts val="0"/>
              </a:spcAft>
              <a:buNone/>
            </a:pPr>
            <a:r>
              <a:rPr lang="en" b="1" dirty="0"/>
              <a:t>SPEAKER:</a:t>
            </a:r>
            <a:r>
              <a:rPr lang="en" dirty="0"/>
              <a:t> </a:t>
            </a:r>
            <a:r>
              <a:rPr lang="en" sz="1200" dirty="0">
                <a:latin typeface="Calibri"/>
                <a:ea typeface="Calibri"/>
                <a:cs typeface="Calibri"/>
                <a:sym typeface="Calibri"/>
              </a:rPr>
              <a:t>Welcome to the </a:t>
            </a:r>
            <a:r>
              <a:rPr lang="en" sz="1200" i="1" dirty="0">
                <a:latin typeface="Calibri"/>
                <a:ea typeface="Calibri"/>
                <a:cs typeface="Calibri"/>
                <a:sym typeface="Calibri"/>
              </a:rPr>
              <a:t>Trusted Tester Awareness</a:t>
            </a:r>
            <a:r>
              <a:rPr lang="en" sz="1200" i="1" baseline="0" dirty="0">
                <a:latin typeface="Calibri"/>
                <a:ea typeface="Calibri"/>
                <a:cs typeface="Calibri"/>
                <a:sym typeface="Calibri"/>
              </a:rPr>
              <a:t> </a:t>
            </a:r>
            <a:r>
              <a:rPr lang="en" sz="1200" i="1" dirty="0">
                <a:latin typeface="Calibri"/>
                <a:ea typeface="Calibri"/>
                <a:cs typeface="Calibri"/>
                <a:sym typeface="Calibri"/>
              </a:rPr>
              <a:t>Webinar</a:t>
            </a:r>
            <a:r>
              <a:rPr lang="en" sz="1200" dirty="0">
                <a:latin typeface="Calibri"/>
                <a:ea typeface="Calibri"/>
                <a:cs typeface="Calibri"/>
                <a:sym typeface="Calibri"/>
              </a:rPr>
              <a:t>. I am XXXX, and I will be your host for today’s session.</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SPEAKER</a:t>
            </a:r>
            <a:r>
              <a:rPr lang="en" dirty="0"/>
              <a:t>: Why is it important that we ensure</a:t>
            </a:r>
            <a:r>
              <a:rPr lang="en" baseline="0" dirty="0"/>
              <a:t> our products are accessible?</a:t>
            </a:r>
          </a:p>
          <a:p>
            <a:pPr marL="0" lvl="0" indent="0" algn="l" rtl="0">
              <a:spcBef>
                <a:spcPts val="0"/>
              </a:spcBef>
              <a:spcAft>
                <a:spcPts val="0"/>
              </a:spcAft>
              <a:buNone/>
            </a:pPr>
            <a:endParaRPr lang="en" sz="1100" b="0" i="0" u="none" strike="noStrike" cap="none" baseline="0" dirty="0">
              <a:solidFill>
                <a:srgbClr val="000000"/>
              </a:solidFill>
              <a:effectLst/>
              <a:latin typeface="Arial"/>
              <a:ea typeface="Arial"/>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According to the US Census Bureau, about 56.7 million people — or 19 percent of the US population — had a disability in 2010. That is a huge percentage</a:t>
            </a:r>
            <a:r>
              <a:rPr lang="en-US" sz="1100" b="0" i="0" u="none" strike="noStrike" cap="none" baseline="0" dirty="0">
                <a:solidFill>
                  <a:srgbClr val="000000"/>
                </a:solidFill>
                <a:effectLst/>
                <a:latin typeface="Arial"/>
                <a:ea typeface="Arial"/>
                <a:cs typeface="Arial"/>
                <a:sym typeface="Arial"/>
              </a:rPr>
              <a:t> of the public that we serve. </a:t>
            </a:r>
            <a:r>
              <a:rPr lang="en-US" sz="1100" b="0" i="0" u="none" strike="noStrike" cap="none" dirty="0">
                <a:solidFill>
                  <a:srgbClr val="000000"/>
                </a:solidFill>
                <a:effectLst/>
                <a:latin typeface="Arial"/>
                <a:ea typeface="Arial"/>
                <a:cs typeface="Arial"/>
                <a:sym typeface="Arial"/>
              </a:rPr>
              <a:t>Citizens rely on the government for a range of essential services that impact their well-being, such as </a:t>
            </a:r>
            <a:r>
              <a:rPr lang="en-US" sz="1100" b="0" i="0" u="none" strike="noStrike" cap="none" dirty="0" err="1">
                <a:solidFill>
                  <a:srgbClr val="000000"/>
                </a:solidFill>
                <a:effectLst/>
                <a:latin typeface="Arial"/>
                <a:ea typeface="Arial"/>
                <a:cs typeface="Arial"/>
                <a:sym typeface="Arial"/>
              </a:rPr>
              <a:t>medicare</a:t>
            </a:r>
            <a:r>
              <a:rPr lang="en-US" sz="1100" b="0" i="0" u="none" strike="noStrike" cap="none" dirty="0">
                <a:solidFill>
                  <a:srgbClr val="000000"/>
                </a:solidFill>
                <a:effectLst/>
                <a:latin typeface="Arial"/>
                <a:ea typeface="Arial"/>
                <a:cs typeface="Arial"/>
                <a:sym typeface="Arial"/>
              </a:rPr>
              <a:t>/</a:t>
            </a:r>
            <a:r>
              <a:rPr lang="en-US" sz="1100" b="0" i="0" u="none" strike="noStrike" cap="none" dirty="0" err="1">
                <a:solidFill>
                  <a:srgbClr val="000000"/>
                </a:solidFill>
                <a:effectLst/>
                <a:latin typeface="Arial"/>
                <a:ea typeface="Arial"/>
                <a:cs typeface="Arial"/>
                <a:sym typeface="Arial"/>
              </a:rPr>
              <a:t>medicaid</a:t>
            </a:r>
            <a:r>
              <a:rPr lang="en-US" sz="1100" b="0" i="0" u="none" strike="noStrike" cap="none" dirty="0">
                <a:solidFill>
                  <a:srgbClr val="000000"/>
                </a:solidFill>
                <a:effectLst/>
                <a:latin typeface="Arial"/>
                <a:ea typeface="Arial"/>
                <a:cs typeface="Arial"/>
                <a:sym typeface="Arial"/>
              </a:rPr>
              <a:t>/social security support, assistance in finding low-income housing, and veteran’s support services  from the VA, etc. Federal employees require access to technology to perform their jobs successfully and have career advancement opportunities afforded to other employees. </a:t>
            </a:r>
            <a:endParaRPr lang="en-US" sz="1100" b="0" i="0" u="none" strike="noStrike" cap="none" baseline="0" dirty="0">
              <a:solidFill>
                <a:srgbClr val="000000"/>
              </a:solidFill>
              <a:effectLst/>
              <a:latin typeface="Arial"/>
              <a:ea typeface="Arial"/>
              <a:cs typeface="Arial"/>
              <a:sym typeface="Arial"/>
            </a:endParaRPr>
          </a:p>
          <a:p>
            <a:pPr marL="0" lvl="0" indent="0" algn="l" rtl="0">
              <a:spcBef>
                <a:spcPts val="0"/>
              </a:spcBef>
              <a:spcAft>
                <a:spcPts val="0"/>
              </a:spcAft>
              <a:buNone/>
            </a:pPr>
            <a:endParaRPr lang="en-US" sz="1100" b="0" i="0" u="none" strike="noStrike" cap="none" baseline="0" dirty="0">
              <a:solidFill>
                <a:srgbClr val="000000"/>
              </a:solidFill>
              <a:effectLst/>
              <a:latin typeface="Arial"/>
              <a:ea typeface="Arial"/>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When this information is presented in a way that is not accessible to people with disabilities, those people are shut out from essential services and opportunities that should be available to all Americans. Additionally, a large number of Americans with disabilities are employed by the federal government, and having accessible technology is essential for them to be able to perform their work effectively. </a:t>
            </a:r>
          </a:p>
          <a:p>
            <a:pPr marL="0" lvl="0" indent="0" algn="l" rtl="0">
              <a:spcBef>
                <a:spcPts val="0"/>
              </a:spcBef>
              <a:spcAft>
                <a:spcPts val="0"/>
              </a:spcAft>
              <a:buNone/>
            </a:pPr>
            <a:endParaRPr lang="en-US" sz="1100" b="0" i="0" u="none" strike="noStrike" cap="none" baseline="0" dirty="0">
              <a:solidFill>
                <a:srgbClr val="000000"/>
              </a:solidFill>
              <a:effectLst/>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SPEAKER</a:t>
            </a:r>
            <a:r>
              <a:rPr lang="en" dirty="0"/>
              <a:t>:</a:t>
            </a:r>
            <a:endParaRPr lang="en" b="0" i="0" baseline="0" dirty="0">
              <a:solidFill>
                <a:srgbClr val="010101"/>
              </a:solidFill>
              <a:effectLst/>
              <a:latin typeface="Arial" panose="020B0604020202020204" pitchFamily="34" charset="0"/>
            </a:endParaRPr>
          </a:p>
          <a:p>
            <a:pPr marL="0" lvl="0" indent="0" algn="l" rtl="0">
              <a:spcBef>
                <a:spcPts val="0"/>
              </a:spcBef>
              <a:spcAft>
                <a:spcPts val="0"/>
              </a:spcAft>
              <a:buNone/>
            </a:pPr>
            <a:r>
              <a:rPr lang="en-US" b="0" i="0" dirty="0">
                <a:solidFill>
                  <a:srgbClr val="010101"/>
                </a:solidFill>
                <a:effectLst/>
                <a:latin typeface="Arial" panose="020B0604020202020204" pitchFamily="34" charset="0"/>
              </a:rPr>
              <a:t>Complying with the Section 508 Standards provides an agency numerous benefits. Section 508 conformance:</a:t>
            </a:r>
            <a:endParaRPr lang="en-US" b="0" i="0" dirty="0">
              <a:solidFill>
                <a:srgbClr val="000000"/>
              </a:solidFill>
              <a:effectLst/>
              <a:latin typeface="Times New Roman" panose="02020603050405020304" pitchFamily="18" charset="0"/>
            </a:endParaRPr>
          </a:p>
          <a:p>
            <a:pPr algn="l" fontAlgn="base">
              <a:buFont typeface="Arial" panose="020B0604020202020204" pitchFamily="34" charset="0"/>
              <a:buChar char="•"/>
            </a:pPr>
            <a:r>
              <a:rPr lang="en-US" b="0" i="0" dirty="0">
                <a:solidFill>
                  <a:srgbClr val="010101"/>
                </a:solidFill>
                <a:effectLst/>
                <a:latin typeface="Arial" panose="020B0604020202020204" pitchFamily="34" charset="0"/>
              </a:rPr>
              <a:t>Eliminates barriers to ICT - </a:t>
            </a:r>
            <a:r>
              <a:rPr lang="en-US" dirty="0"/>
              <a:t>We are in an increasingly complex world so eliminating barriers become more important. </a:t>
            </a:r>
            <a:endParaRPr lang="en-US" b="0" i="0" dirty="0">
              <a:solidFill>
                <a:srgbClr val="010101"/>
              </a:solidFill>
              <a:effectLst/>
              <a:latin typeface="Arial" panose="020B0604020202020204" pitchFamily="34" charset="0"/>
            </a:endParaRPr>
          </a:p>
          <a:p>
            <a:pPr algn="l" fontAlgn="base">
              <a:buFont typeface="Arial" panose="020B0604020202020204" pitchFamily="34" charset="0"/>
              <a:buChar char="•"/>
            </a:pPr>
            <a:r>
              <a:rPr lang="en-US" b="0" i="0" dirty="0">
                <a:solidFill>
                  <a:srgbClr val="010101"/>
                </a:solidFill>
                <a:effectLst/>
                <a:latin typeface="Arial" panose="020B0604020202020204" pitchFamily="34" charset="0"/>
              </a:rPr>
              <a:t>Provides equal opportunities to persons with disabilities - </a:t>
            </a:r>
            <a:r>
              <a:rPr lang="en-US" dirty="0"/>
              <a:t>Technology is increasingly important for full participation in society. </a:t>
            </a:r>
            <a:endParaRPr lang="en-US" b="0" i="0" dirty="0">
              <a:solidFill>
                <a:srgbClr val="010101"/>
              </a:solidFill>
              <a:effectLst/>
              <a:latin typeface="Arial" panose="020B0604020202020204" pitchFamily="34" charset="0"/>
            </a:endParaRPr>
          </a:p>
          <a:p>
            <a:pPr algn="l" fontAlgn="base">
              <a:buFont typeface="Arial" panose="020B0604020202020204" pitchFamily="34" charset="0"/>
              <a:buChar char="•"/>
            </a:pPr>
            <a:r>
              <a:rPr lang="en-US" b="0" i="0" dirty="0">
                <a:solidFill>
                  <a:srgbClr val="010101"/>
                </a:solidFill>
                <a:effectLst/>
                <a:latin typeface="Arial" panose="020B0604020202020204" pitchFamily="34" charset="0"/>
              </a:rPr>
              <a:t>Encourages development of technologies that enable these goals</a:t>
            </a:r>
          </a:p>
          <a:p>
            <a:pPr algn="l" fontAlgn="base">
              <a:buFont typeface="Arial" panose="020B0604020202020204" pitchFamily="34" charset="0"/>
              <a:buChar char="•"/>
            </a:pPr>
            <a:r>
              <a:rPr lang="en-US" b="0" i="0" dirty="0">
                <a:solidFill>
                  <a:srgbClr val="010101"/>
                </a:solidFill>
                <a:effectLst/>
                <a:latin typeface="Arial" panose="020B0604020202020204" pitchFamily="34" charset="0"/>
              </a:rPr>
              <a:t>Provides standards for how accessibility can be achieved</a:t>
            </a:r>
          </a:p>
          <a:p>
            <a:pPr marL="158750" indent="0" algn="l" fontAlgn="base">
              <a:buNone/>
            </a:pPr>
            <a:endParaRPr lang="en-US" b="0" i="0" dirty="0">
              <a:solidFill>
                <a:srgbClr val="010101"/>
              </a:solidFill>
              <a:effectLst/>
              <a:latin typeface="Arial" panose="020B0604020202020204" pitchFamily="34" charset="0"/>
            </a:endParaRPr>
          </a:p>
          <a:p>
            <a:pPr marL="0" lvl="0" indent="0" algn="l" rtl="0">
              <a:spcBef>
                <a:spcPts val="0"/>
              </a:spcBef>
              <a:spcAft>
                <a:spcPts val="0"/>
              </a:spcAft>
              <a:buNone/>
            </a:pPr>
            <a:r>
              <a:rPr lang="en-US" sz="1100" b="0" i="0" u="none" strike="noStrike" cap="none" baseline="0" dirty="0">
                <a:solidFill>
                  <a:srgbClr val="000000"/>
                </a:solidFill>
                <a:effectLst/>
                <a:latin typeface="Arial"/>
                <a:ea typeface="Arial"/>
                <a:cs typeface="Arial"/>
                <a:sym typeface="Arial"/>
              </a:rPr>
              <a:t>And finally, accessibility is the law of the land. </a:t>
            </a:r>
            <a:r>
              <a:rPr lang="en-US" sz="1100" b="0" i="0" u="none" strike="noStrike" cap="none" baseline="0" dirty="0">
                <a:solidFill>
                  <a:srgbClr val="000000"/>
                </a:solidFill>
                <a:latin typeface="Arial"/>
                <a:ea typeface="Arial"/>
                <a:cs typeface="Arial"/>
                <a:sym typeface="Arial"/>
              </a:rPr>
              <a:t>All federal employees and contractors who produce ICT products or services for the federal government have a responsibility to make sure persons with disabilities are able to access and use the ICT they develop. </a:t>
            </a:r>
          </a:p>
        </p:txBody>
      </p:sp>
    </p:spTree>
    <p:extLst>
      <p:ext uri="{BB962C8B-B14F-4D97-AF65-F5344CB8AC3E}">
        <p14:creationId xmlns:p14="http://schemas.microsoft.com/office/powerpoint/2010/main" val="31392618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SPEAKER</a:t>
            </a:r>
            <a:r>
              <a:rPr lang="en" dirty="0"/>
              <a:t>: Following the establishment of Section 508, USCIS and DHS recognized a need to train IT testers on accessibility conformance and worked together to develop a test checklist and repeatable test process. Soon, other federal agencies started to recognize t</a:t>
            </a:r>
            <a:r>
              <a:rPr lang="en-US" dirty="0"/>
              <a:t>he</a:t>
            </a:r>
            <a:r>
              <a:rPr lang="en" dirty="0"/>
              <a:t> benefit of a standardized testing process. </a:t>
            </a:r>
          </a:p>
          <a:p>
            <a:pPr marL="0" lvl="0" indent="0" algn="l" rtl="0">
              <a:spcBef>
                <a:spcPts val="0"/>
              </a:spcBef>
              <a:spcAft>
                <a:spcPts val="0"/>
              </a:spcAft>
              <a:buNone/>
            </a:pPr>
            <a:endParaRPr lang="en" b="0" i="0" dirty="0">
              <a:solidFill>
                <a:srgbClr val="1D1D1D"/>
              </a:solidFill>
              <a:effectLst/>
              <a:latin typeface="Noto Sans"/>
            </a:endParaRPr>
          </a:p>
          <a:p>
            <a:pPr marL="0" lvl="0" indent="0" algn="l" rtl="0">
              <a:spcBef>
                <a:spcPts val="0"/>
              </a:spcBef>
              <a:spcAft>
                <a:spcPts val="0"/>
              </a:spcAft>
              <a:buNone/>
            </a:pPr>
            <a:r>
              <a:rPr lang="en-US" dirty="0"/>
              <a:t>DHS developed program to certify testers for accessibility in the federal space and opens the course at no cost to the program participant. DHS then worked with Access Board to revise the test process to align with WCAG. Finally, the Trusted Tester program was born to certify testers for accessibility in the federal space and opens the course free of charge to the general public. </a:t>
            </a:r>
          </a:p>
          <a:p>
            <a:pPr marL="0" lvl="0" indent="0" algn="l" rtl="0">
              <a:spcBef>
                <a:spcPts val="0"/>
              </a:spcBef>
              <a:spcAft>
                <a:spcPts val="0"/>
              </a:spcAft>
              <a:buNone/>
            </a:pPr>
            <a:endParaRPr lang="en-US" b="0" i="0" dirty="0">
              <a:solidFill>
                <a:srgbClr val="1D1D1D"/>
              </a:solidFill>
              <a:effectLst/>
              <a:latin typeface="Noto Sans"/>
            </a:endParaRPr>
          </a:p>
          <a:p>
            <a:pPr marL="0" lvl="0" indent="0" algn="l" rtl="0">
              <a:spcBef>
                <a:spcPts val="0"/>
              </a:spcBef>
              <a:spcAft>
                <a:spcPts val="0"/>
              </a:spcAft>
              <a:buNone/>
            </a:pPr>
            <a:endParaRPr lang="en-US" b="0" i="0" baseline="0" dirty="0">
              <a:solidFill>
                <a:srgbClr val="1D1D1D"/>
              </a:solidFill>
              <a:effectLst/>
              <a:latin typeface="Noto Sans"/>
            </a:endParaRPr>
          </a:p>
          <a:p>
            <a:pPr marL="0" lvl="0" indent="0" algn="l" rtl="0">
              <a:spcBef>
                <a:spcPts val="0"/>
              </a:spcBef>
              <a:spcAft>
                <a:spcPts val="0"/>
              </a:spcAft>
              <a:buNone/>
            </a:pPr>
            <a:endParaRPr lang="en" b="0" i="0" baseline="0" dirty="0">
              <a:solidFill>
                <a:srgbClr val="010101"/>
              </a:solidFill>
              <a:effectLst/>
              <a:latin typeface="Arial" panose="020B0604020202020204" pitchFamily="34" charset="0"/>
            </a:endParaRPr>
          </a:p>
        </p:txBody>
      </p:sp>
    </p:spTree>
    <p:extLst>
      <p:ext uri="{BB962C8B-B14F-4D97-AF65-F5344CB8AC3E}">
        <p14:creationId xmlns:p14="http://schemas.microsoft.com/office/powerpoint/2010/main" val="31084525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spcAft>
                <a:spcPts val="600"/>
              </a:spcAft>
              <a:buNone/>
            </a:pPr>
            <a:r>
              <a:rPr lang="en" b="1" dirty="0"/>
              <a:t>SPEAKER</a:t>
            </a:r>
            <a:r>
              <a:rPr lang="en" dirty="0"/>
              <a:t>:</a:t>
            </a:r>
            <a:r>
              <a:rPr lang="en-US" dirty="0"/>
              <a:t>The Trusted Tester Process is a manual test approach that aligns with the Revised Section 508 Standards and the ICT Testing Baseline requirements. It provides repeatable, shareable, and reliable conformance test results. </a:t>
            </a:r>
          </a:p>
          <a:p>
            <a:pPr marL="158750" indent="0">
              <a:spcAft>
                <a:spcPts val="600"/>
              </a:spcAft>
              <a:buNone/>
            </a:pPr>
            <a:endParaRPr lang="en-US" dirty="0"/>
          </a:p>
          <a:p>
            <a:pPr marL="158750" indent="0">
              <a:spcAft>
                <a:spcPts val="600"/>
              </a:spcAft>
              <a:buNone/>
            </a:pPr>
            <a:r>
              <a:rPr lang="en-US" dirty="0"/>
              <a:t>Agencies that adopt the Trusted Tester Process only accept test results from individuals who have been certified as Trusted Testers. The Trusted Tester process is currently only used to evaluate websites and web applications. It cannot be used for non-web software or documents. </a:t>
            </a:r>
          </a:p>
          <a:p>
            <a:pPr marL="0" lvl="0" indent="0" algn="l" rtl="0">
              <a:spcBef>
                <a:spcPts val="0"/>
              </a:spcBef>
              <a:spcAft>
                <a:spcPts val="0"/>
              </a:spcAft>
              <a:buNone/>
            </a:pPr>
            <a:endParaRPr lang="en" b="0" i="0" baseline="0" dirty="0">
              <a:solidFill>
                <a:srgbClr val="010101"/>
              </a:solidFill>
              <a:effectLst/>
              <a:latin typeface="Arial" panose="020B0604020202020204" pitchFamily="34" charset="0"/>
            </a:endParaRPr>
          </a:p>
        </p:txBody>
      </p:sp>
    </p:spTree>
    <p:extLst>
      <p:ext uri="{BB962C8B-B14F-4D97-AF65-F5344CB8AC3E}">
        <p14:creationId xmlns:p14="http://schemas.microsoft.com/office/powerpoint/2010/main" val="31720890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4119be6450_0_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4119be6450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SPEAKER</a:t>
            </a:r>
            <a:r>
              <a:rPr lang="en" dirty="0"/>
              <a:t>: </a:t>
            </a:r>
            <a:r>
              <a:rPr lang="en-US" b="0" i="0" dirty="0">
                <a:solidFill>
                  <a:srgbClr val="373737"/>
                </a:solidFill>
                <a:effectLst/>
                <a:latin typeface="Myriad Pro"/>
              </a:rPr>
              <a:t>A Trusted Tester is a person who has passed the Trusted Tester Certification Exam and is certified to provide accurate and repeatable Revised 508 conformance test results for web content. A Trusted Tester follows the Revised Section 508 Conformance Test Process for Web, uses approved testing tools, and evaluates web content for conformance with Revised 508 standards. </a:t>
            </a:r>
          </a:p>
        </p:txBody>
      </p:sp>
    </p:spTree>
    <p:extLst>
      <p:ext uri="{BB962C8B-B14F-4D97-AF65-F5344CB8AC3E}">
        <p14:creationId xmlns:p14="http://schemas.microsoft.com/office/powerpoint/2010/main" val="36051983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SPEAKER</a:t>
            </a:r>
            <a:r>
              <a:rPr lang="en" dirty="0"/>
              <a:t>: Some agencies may have dedicated Trusted Testers, while others may have team members who become Trusted Testers as part of their job. The number of Trusted Testers within an agency or organization varies based on t</a:t>
            </a:r>
            <a:r>
              <a:rPr lang="en-US" dirty="0"/>
              <a:t>he</a:t>
            </a:r>
            <a:r>
              <a:rPr lang="en" dirty="0"/>
              <a:t> organization’s volume of development and needs. </a:t>
            </a:r>
          </a:p>
          <a:p>
            <a:pPr marL="0" lvl="0" indent="0" algn="l" rtl="0">
              <a:spcBef>
                <a:spcPts val="0"/>
              </a:spcBef>
              <a:spcAft>
                <a:spcPts val="0"/>
              </a:spcAft>
              <a:buNone/>
            </a:pPr>
            <a:endParaRPr lang="en" b="0" i="0" baseline="0" dirty="0">
              <a:solidFill>
                <a:srgbClr val="010101"/>
              </a:solidFill>
              <a:effectLst/>
              <a:latin typeface="Arial" panose="020B0604020202020204" pitchFamily="34" charset="0"/>
            </a:endParaRPr>
          </a:p>
          <a:p>
            <a:pPr marL="0" lvl="0" indent="0" algn="l" rtl="0">
              <a:spcBef>
                <a:spcPts val="0"/>
              </a:spcBef>
              <a:spcAft>
                <a:spcPts val="0"/>
              </a:spcAft>
              <a:buNone/>
            </a:pPr>
            <a:r>
              <a:rPr lang="en" b="0" i="0" baseline="0" dirty="0">
                <a:solidFill>
                  <a:srgbClr val="010101"/>
                </a:solidFill>
                <a:effectLst/>
                <a:latin typeface="Arial" panose="020B0604020202020204" pitchFamily="34" charset="0"/>
              </a:rPr>
              <a:t>Anyone can become a Trusted Tester, but people that work within the development or accessibilty areas of an agency have responsibilities that lend themselves to performing the job, such as content developers, testing professionals, developers, and Section 508 program managers. </a:t>
            </a:r>
          </a:p>
        </p:txBody>
      </p:sp>
    </p:spTree>
    <p:extLst>
      <p:ext uri="{BB962C8B-B14F-4D97-AF65-F5344CB8AC3E}">
        <p14:creationId xmlns:p14="http://schemas.microsoft.com/office/powerpoint/2010/main" val="26783233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SPEAKER</a:t>
            </a:r>
            <a:r>
              <a:rPr lang="en" dirty="0"/>
              <a:t>: Using a Trusted Tester process can benefit an agency in many ways. It:</a:t>
            </a:r>
          </a:p>
          <a:p>
            <a:pPr>
              <a:spcAft>
                <a:spcPts val="600"/>
              </a:spcAft>
            </a:pPr>
            <a:r>
              <a:rPr lang="en-US" dirty="0"/>
              <a:t>Promotes a common understanding of the 508 standards.</a:t>
            </a:r>
          </a:p>
          <a:p>
            <a:pPr>
              <a:spcAft>
                <a:spcPts val="600"/>
              </a:spcAft>
            </a:pPr>
            <a:r>
              <a:rPr lang="en-US" dirty="0"/>
              <a:t>Unifies the test process, tools, and reporting.</a:t>
            </a:r>
          </a:p>
          <a:p>
            <a:pPr>
              <a:spcAft>
                <a:spcPts val="600"/>
              </a:spcAft>
            </a:pPr>
            <a:r>
              <a:rPr lang="en-US" dirty="0"/>
              <a:t>Allows test results to be shared. </a:t>
            </a:r>
          </a:p>
          <a:p>
            <a:pPr>
              <a:spcAft>
                <a:spcPts val="600"/>
              </a:spcAft>
            </a:pPr>
            <a:r>
              <a:rPr lang="en-US" dirty="0"/>
              <a:t>Integrates Section 508 into the development and acquisition lifecycle.</a:t>
            </a:r>
          </a:p>
          <a:p>
            <a:pPr>
              <a:spcAft>
                <a:spcPts val="600"/>
              </a:spcAft>
            </a:pPr>
            <a:r>
              <a:rPr lang="en-US" dirty="0"/>
              <a:t>Improves ability for developers to reproduce test results which expedites remediation of nonconforming content.</a:t>
            </a:r>
          </a:p>
          <a:p>
            <a:pPr marL="0" lvl="0" indent="0" algn="l" rtl="0">
              <a:spcBef>
                <a:spcPts val="0"/>
              </a:spcBef>
              <a:spcAft>
                <a:spcPts val="0"/>
              </a:spcAft>
              <a:buNone/>
            </a:pPr>
            <a:endParaRPr lang="en" b="0" i="0" baseline="0" dirty="0">
              <a:solidFill>
                <a:srgbClr val="010101"/>
              </a:solidFill>
              <a:effectLst/>
              <a:latin typeface="Arial" panose="020B0604020202020204" pitchFamily="34" charset="0"/>
            </a:endParaRPr>
          </a:p>
        </p:txBody>
      </p:sp>
    </p:spTree>
    <p:extLst>
      <p:ext uri="{BB962C8B-B14F-4D97-AF65-F5344CB8AC3E}">
        <p14:creationId xmlns:p14="http://schemas.microsoft.com/office/powerpoint/2010/main" val="12366614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SPEAKER</a:t>
            </a:r>
            <a:r>
              <a:rPr lang="en" dirty="0"/>
              <a:t>: Becoming a Trusted Tester also offers many benefits to persons who complete the program. Trusted Testers can develop a marketable skill that can make them more employable in their agency or in t</a:t>
            </a:r>
            <a:r>
              <a:rPr lang="en-US" dirty="0"/>
              <a:t>he</a:t>
            </a:r>
            <a:r>
              <a:rPr lang="en" dirty="0"/>
              <a:t> accessiblity community. They can </a:t>
            </a:r>
            <a:r>
              <a:rPr lang="en-US" dirty="0"/>
              <a:t>provide valuable insight to agencies in meeting accessibility requirements. This can help the agency develop quality accessible products and keep them in compliance with the law. And remember, while there is a time investment, the certification program is available online to anyone free of charge.</a:t>
            </a:r>
            <a:endParaRPr lang="en" b="0" i="0" baseline="0" dirty="0">
              <a:solidFill>
                <a:srgbClr val="010101"/>
              </a:solidFill>
              <a:effectLst/>
              <a:latin typeface="Arial" panose="020B0604020202020204" pitchFamily="34" charset="0"/>
            </a:endParaRPr>
          </a:p>
        </p:txBody>
      </p:sp>
    </p:spTree>
    <p:extLst>
      <p:ext uri="{BB962C8B-B14F-4D97-AF65-F5344CB8AC3E}">
        <p14:creationId xmlns:p14="http://schemas.microsoft.com/office/powerpoint/2010/main" val="460250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4119be6450_0_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4119be6450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410b4bdefd_0_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410b4bdefd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SPEAKER:</a:t>
            </a:r>
            <a:r>
              <a:rPr lang="en" dirty="0"/>
              <a:t> During this webinar we will explore the Trusted Tester certification program. You will get an overview of the program’s purpose, benefits, and components. This Webinar will last for approximately 30 minutes.</a:t>
            </a:r>
            <a:br>
              <a:rPr lang="en" dirty="0"/>
            </a:b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SPEAKER</a:t>
            </a:r>
            <a:r>
              <a:rPr lang="en" dirty="0"/>
              <a:t>: Let’s look now at the components of a Trusted Tester Review. </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The ICT baseline is the basis for the Trusted Tester process. It d</a:t>
            </a:r>
            <a:r>
              <a:rPr lang="en-US" sz="1100" i="0" dirty="0">
                <a:effectLst/>
                <a:latin typeface="+mj-lt"/>
              </a:rPr>
              <a:t>escribes how to evaluate conformance to the Revised 508 Standards, </a:t>
            </a:r>
            <a:r>
              <a:rPr lang="en-US" b="0" i="0" dirty="0">
                <a:solidFill>
                  <a:srgbClr val="333333"/>
                </a:solidFill>
                <a:effectLst/>
                <a:latin typeface="verdana" panose="020B0604030504040204" pitchFamily="34" charset="0"/>
              </a:rPr>
              <a:t>which align with WCAG 2.0 Level A and AA Success Criteria. It is organized by categories to help you easily identify applicable requirements.</a:t>
            </a:r>
            <a:endParaRPr lang="en-US" sz="1100" b="0" i="0" dirty="0">
              <a:solidFill>
                <a:srgbClr val="333333"/>
              </a:solidFill>
              <a:effectLst/>
              <a:latin typeface="+mj-lt"/>
            </a:endParaRPr>
          </a:p>
          <a:p>
            <a:pPr marL="0" lvl="0" indent="0" algn="l" rtl="0">
              <a:spcBef>
                <a:spcPts val="0"/>
              </a:spcBef>
              <a:spcAft>
                <a:spcPts val="0"/>
              </a:spcAft>
              <a:buNone/>
            </a:pPr>
            <a:endParaRPr lang="en-US" sz="1100" b="0" i="0" dirty="0">
              <a:solidFill>
                <a:srgbClr val="333333"/>
              </a:solidFill>
              <a:effectLst/>
              <a:latin typeface="+mj-lt"/>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dirty="0">
                <a:solidFill>
                  <a:srgbClr val="333333"/>
                </a:solidFill>
                <a:effectLst/>
                <a:latin typeface="+mj-lt"/>
              </a:rPr>
              <a:t>The ICT Baseline e</a:t>
            </a:r>
            <a:r>
              <a:rPr lang="en-US" sz="1100" dirty="0">
                <a:latin typeface="+mj-lt"/>
              </a:rPr>
              <a:t>stablishes the minimum tests and evaluation guidance that determine whether Web content meets Section 508 requirements. (which are also minimum standards). T</a:t>
            </a:r>
            <a:r>
              <a:rPr lang="en-US" b="0" i="0" dirty="0">
                <a:solidFill>
                  <a:srgbClr val="333333"/>
                </a:solidFill>
                <a:effectLst/>
                <a:latin typeface="verdana" panose="020B0604030504040204" pitchFamily="34" charset="0"/>
              </a:rPr>
              <a:t>he Baseline is not a test process and does not include testing tools; rather, it is used to </a:t>
            </a:r>
            <a:r>
              <a:rPr lang="en-US" b="1" i="0" dirty="0">
                <a:solidFill>
                  <a:srgbClr val="333333"/>
                </a:solidFill>
                <a:effectLst/>
                <a:latin typeface="verdana" panose="020B0604030504040204" pitchFamily="34" charset="0"/>
              </a:rPr>
              <a:t>create</a:t>
            </a:r>
            <a:r>
              <a:rPr lang="en-US" b="0" i="0" dirty="0">
                <a:solidFill>
                  <a:srgbClr val="333333"/>
                </a:solidFill>
                <a:effectLst/>
                <a:latin typeface="verdana" panose="020B0604030504040204" pitchFamily="34" charset="0"/>
              </a:rPr>
              <a:t> an accessibility test process.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333333"/>
              </a:solidFill>
              <a:effectLst/>
              <a:latin typeface="verdana" panose="020B060403050404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373737"/>
                </a:solidFill>
                <a:effectLst/>
                <a:latin typeface="Myriad Pro"/>
              </a:rPr>
              <a:t>Test processes aligned to the baseline will produce the same baseline test results and will provide consistency across government and confidence in test results shared between agencies.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373737"/>
              </a:solidFill>
              <a:effectLst/>
              <a:latin typeface="Myriad Pr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373737"/>
                </a:solidFill>
                <a:effectLst/>
                <a:latin typeface="Myriad Pro"/>
              </a:rPr>
              <a:t>The Trusted Tester process was developed based on the ICT Baseline. It tells us how to conduct the test and what tools to use.  Using the Trusted Tester process r</a:t>
            </a:r>
            <a:r>
              <a:rPr lang="en-US" sz="1100" i="0" dirty="0">
                <a:effectLst/>
                <a:latin typeface="+mj-lt"/>
              </a:rPr>
              <a:t>educes ambiguity, increases consistency of results, and emphasizes methods that meet Section 508 ICT Accessibility requirements.</a:t>
            </a:r>
            <a:endParaRPr lang="en-US" sz="1100" dirty="0">
              <a:latin typeface="+mj-lt"/>
            </a:endParaRPr>
          </a:p>
          <a:p>
            <a:pPr marL="76200" lvl="0" indent="0">
              <a:buNone/>
            </a:pPr>
            <a:br>
              <a:rPr lang="en-US" sz="1100" dirty="0">
                <a:latin typeface="+mj-lt"/>
              </a:rPr>
            </a:br>
            <a:endParaRPr lang="en-US" sz="1100" dirty="0">
              <a:latin typeface="+mj-lt"/>
            </a:endParaRPr>
          </a:p>
          <a:p>
            <a:pPr marL="0" lvl="0" indent="0" algn="l" rtl="0">
              <a:spcBef>
                <a:spcPts val="0"/>
              </a:spcBef>
              <a:spcAft>
                <a:spcPts val="0"/>
              </a:spcAft>
              <a:buNone/>
            </a:pPr>
            <a:endParaRPr lang="en-US" sz="1100" b="0" i="0" u="none" strike="noStrike" cap="none" dirty="0">
              <a:solidFill>
                <a:srgbClr val="000000"/>
              </a:solidFill>
              <a:effectLst/>
              <a:latin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SPEAKER</a:t>
            </a:r>
            <a:r>
              <a:rPr lang="en" dirty="0"/>
              <a:t>: There are a total of 20 Section 508 conformance tests in t</a:t>
            </a:r>
            <a:r>
              <a:rPr lang="en-US" dirty="0"/>
              <a:t>he</a:t>
            </a:r>
            <a:r>
              <a:rPr lang="en" dirty="0"/>
              <a:t> Trusted Tester program. Examples of some of th</a:t>
            </a:r>
            <a:r>
              <a:rPr lang="en-US" dirty="0" err="1"/>
              <a:t>os</a:t>
            </a:r>
            <a:r>
              <a:rPr lang="en" dirty="0"/>
              <a:t>e tests are are shown here. </a:t>
            </a:r>
            <a:endParaRPr lang="en-US" sz="1100" b="0" i="0" u="none" strike="noStrike" cap="none" dirty="0">
              <a:solidFill>
                <a:srgbClr val="000000"/>
              </a:solidFill>
              <a:effectLst/>
              <a:latin typeface="Arial"/>
              <a:cs typeface="Arial"/>
              <a:sym typeface="Arial"/>
            </a:endParaRPr>
          </a:p>
        </p:txBody>
      </p:sp>
    </p:spTree>
    <p:extLst>
      <p:ext uri="{BB962C8B-B14F-4D97-AF65-F5344CB8AC3E}">
        <p14:creationId xmlns:p14="http://schemas.microsoft.com/office/powerpoint/2010/main" val="17478719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 b="1" dirty="0"/>
              <a:t>SPEAKER</a:t>
            </a:r>
            <a:r>
              <a:rPr lang="en" dirty="0"/>
              <a:t>:</a:t>
            </a:r>
            <a:r>
              <a:rPr lang="en-US" sz="1100" b="0" i="0" dirty="0">
                <a:solidFill>
                  <a:srgbClr val="013B56"/>
                </a:solidFill>
                <a:effectLst/>
                <a:latin typeface="Arial" panose="020B0604020202020204" pitchFamily="34" charset="0"/>
              </a:rPr>
              <a:t>Trusted Tester is a manual process. Most accessibility requirements necessitate manual inspection because they require human judgment to determine if conformance is met. </a:t>
            </a:r>
          </a:p>
          <a:p>
            <a:pPr marL="158750" indent="0" fontAlgn="base">
              <a:buNone/>
            </a:pPr>
            <a:endParaRPr lang="en-US" sz="1100" b="0" i="0" dirty="0">
              <a:solidFill>
                <a:srgbClr val="013B56"/>
              </a:solidFill>
              <a:effectLst/>
              <a:latin typeface="Arial" panose="020B0604020202020204" pitchFamily="34" charset="0"/>
            </a:endParaRPr>
          </a:p>
          <a:p>
            <a:pPr marL="158750" marR="0" lvl="0" indent="0" algn="l" defTabSz="914400" rtl="0" eaLnBrk="1" fontAlgn="base" latinLnBrk="0" hangingPunct="1">
              <a:lnSpc>
                <a:spcPct val="100000"/>
              </a:lnSpc>
              <a:spcBef>
                <a:spcPts val="0"/>
              </a:spcBef>
              <a:spcAft>
                <a:spcPts val="0"/>
              </a:spcAft>
              <a:buClr>
                <a:srgbClr val="000000"/>
              </a:buClr>
              <a:buSzPts val="1100"/>
              <a:buFont typeface="Arial"/>
              <a:buNone/>
              <a:tabLst/>
              <a:defRPr/>
            </a:pPr>
            <a:r>
              <a:rPr lang="en-US" sz="1100" b="0" i="0" dirty="0">
                <a:solidFill>
                  <a:srgbClr val="013B56"/>
                </a:solidFill>
                <a:effectLst/>
                <a:latin typeface="Arial" panose="020B0604020202020204" pitchFamily="34" charset="0"/>
              </a:rPr>
              <a:t>Automated tools can be an important part of development and help quickly identify common errors and accessibility issues, but tools have limitations.  A</a:t>
            </a:r>
            <a:r>
              <a:rPr lang="en-US" b="0" i="0" dirty="0">
                <a:solidFill>
                  <a:srgbClr val="013B56"/>
                </a:solidFill>
                <a:effectLst/>
                <a:latin typeface="Arial" panose="020B0604020202020204" pitchFamily="34" charset="0"/>
              </a:rPr>
              <a:t>utomated testing generally doesn't allow you to fully determine compliance with the laws. For example, these tools can test for the presence of alternative text but not if the text is a meaningful alternative. You can use automated testing tools to augment validation efforts; however, by themselves automated tools can only provide partial coverage of the Section 508 Standards.</a:t>
            </a:r>
            <a:r>
              <a:rPr lang="en-US" sz="1100" b="0" i="0" u="none" strike="noStrike" cap="none" dirty="0">
                <a:solidFill>
                  <a:srgbClr val="000000"/>
                </a:solidFill>
                <a:effectLst/>
                <a:latin typeface="Arial"/>
                <a:cs typeface="Arial"/>
                <a:sym typeface="Arial"/>
              </a:rPr>
              <a:t> </a:t>
            </a:r>
            <a:r>
              <a:rPr lang="en-US" sz="1100" dirty="0">
                <a:solidFill>
                  <a:srgbClr val="013B56"/>
                </a:solidFill>
                <a:latin typeface="Arial" panose="020B0604020202020204" pitchFamily="34" charset="0"/>
              </a:rPr>
              <a:t>If you use automated tools, they must be augmented by manual testing.</a:t>
            </a:r>
            <a:br>
              <a:rPr lang="en-US" sz="1100" dirty="0">
                <a:solidFill>
                  <a:srgbClr val="013B56"/>
                </a:solidFill>
                <a:latin typeface="Arial" panose="020B0604020202020204" pitchFamily="34" charset="0"/>
              </a:rPr>
            </a:br>
            <a:endParaRPr lang="en-US" sz="1100" dirty="0">
              <a:solidFill>
                <a:srgbClr val="013B56"/>
              </a:solidFill>
              <a:latin typeface="Arial" panose="020B0604020202020204" pitchFamily="34" charset="0"/>
            </a:endParaRPr>
          </a:p>
          <a:p>
            <a:pPr marL="158750" indent="0" fontAlgn="base">
              <a:buNone/>
            </a:pPr>
            <a:endParaRPr lang="en-US" b="0" i="0" dirty="0">
              <a:solidFill>
                <a:srgbClr val="013B56"/>
              </a:solidFill>
              <a:effectLst/>
              <a:latin typeface="Times New Roman" panose="02020603050405020304" pitchFamily="18" charset="0"/>
            </a:endParaRPr>
          </a:p>
        </p:txBody>
      </p:sp>
    </p:spTree>
    <p:extLst>
      <p:ext uri="{BB962C8B-B14F-4D97-AF65-F5344CB8AC3E}">
        <p14:creationId xmlns:p14="http://schemas.microsoft.com/office/powerpoint/2010/main" val="5705487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 b="1" dirty="0"/>
              <a:t>SPEAKER</a:t>
            </a:r>
            <a:r>
              <a:rPr lang="en" dirty="0"/>
              <a:t>: </a:t>
            </a:r>
            <a:r>
              <a:rPr lang="en-US" b="0" i="0" dirty="0">
                <a:effectLst/>
                <a:latin typeface="+mn-lt"/>
              </a:rPr>
              <a:t>Trusted Tester </a:t>
            </a:r>
            <a:r>
              <a:rPr lang="en-US" dirty="0">
                <a:latin typeface="+mn-lt"/>
              </a:rPr>
              <a:t>uses two tools – ANDI and the </a:t>
            </a:r>
            <a:r>
              <a:rPr lang="en-US" dirty="0" err="1">
                <a:latin typeface="+mn-lt"/>
              </a:rPr>
              <a:t>Colour</a:t>
            </a:r>
            <a:r>
              <a:rPr lang="en-US" dirty="0">
                <a:latin typeface="+mn-lt"/>
              </a:rPr>
              <a:t> Contrast </a:t>
            </a:r>
            <a:r>
              <a:rPr lang="en-US" dirty="0" err="1">
                <a:latin typeface="+mn-lt"/>
              </a:rPr>
              <a:t>Analyser</a:t>
            </a:r>
            <a:r>
              <a:rPr lang="en-US" dirty="0">
                <a:latin typeface="+mn-lt"/>
              </a:rPr>
              <a:t> – to help facilitate the testing process. </a:t>
            </a:r>
            <a:r>
              <a:rPr lang="en-US" b="0" i="0" dirty="0">
                <a:effectLst/>
                <a:latin typeface="+mn-lt"/>
              </a:rPr>
              <a:t>These tools were selected based on several factors including ease of use, ease of teaching, and accuracy of results. The tools are available on the Web and are free to install and use. </a:t>
            </a:r>
            <a:r>
              <a:rPr lang="en-US" dirty="0">
                <a:latin typeface="+mn-lt"/>
              </a:rPr>
              <a:t>They a</a:t>
            </a:r>
            <a:r>
              <a:rPr lang="en-US" b="0" i="0" dirty="0">
                <a:effectLst/>
                <a:latin typeface="+mn-lt"/>
              </a:rPr>
              <a:t>ssist the tester with verification of accessibility properties</a:t>
            </a:r>
            <a:r>
              <a:rPr lang="en-US" dirty="0">
                <a:latin typeface="+mn-lt"/>
              </a:rPr>
              <a:t> and r</a:t>
            </a:r>
            <a:r>
              <a:rPr lang="en-US" b="0" i="0" dirty="0">
                <a:effectLst/>
                <a:latin typeface="+mn-lt"/>
              </a:rPr>
              <a:t>educe the need for a tester to view source code or have in-depth knowledge of programming languages.</a:t>
            </a:r>
            <a:endParaRPr lang="en-US" sz="1100" dirty="0">
              <a:latin typeface="+mn-lt"/>
            </a:endParaRPr>
          </a:p>
          <a:p>
            <a:endParaRPr lang="en-US" dirty="0">
              <a:latin typeface="+mn-lt"/>
            </a:endParaRPr>
          </a:p>
        </p:txBody>
      </p:sp>
    </p:spTree>
    <p:extLst>
      <p:ext uri="{BB962C8B-B14F-4D97-AF65-F5344CB8AC3E}">
        <p14:creationId xmlns:p14="http://schemas.microsoft.com/office/powerpoint/2010/main" val="6316368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SPEAKER</a:t>
            </a:r>
            <a:r>
              <a:rPr lang="en" dirty="0"/>
              <a:t>: One of the tools used in t</a:t>
            </a:r>
            <a:r>
              <a:rPr lang="en-US" dirty="0"/>
              <a:t>he</a:t>
            </a:r>
            <a:r>
              <a:rPr lang="en" dirty="0"/>
              <a:t> Trusted Tester process is the Accessible Name and Description Inspector (ANDI). </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ANDI was developed by the Social Security Administration and is designed to test web content for accessibility. As opposed to an automated tool, ANDI does not provide a report of accessibility issues. Instead, it identifies the parts of the code that a tester needs to evaluate to determine whether page elements are accesible. ANDI does not scan an entire site; instead it identifies parts of the code on a single page. </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It is free and simple to use. It requires a plug in installation then can be used by navigating to a site to test and opening the bookmarked tool.</a:t>
            </a:r>
          </a:p>
        </p:txBody>
      </p:sp>
    </p:spTree>
    <p:extLst>
      <p:ext uri="{BB962C8B-B14F-4D97-AF65-F5344CB8AC3E}">
        <p14:creationId xmlns:p14="http://schemas.microsoft.com/office/powerpoint/2010/main" val="5964820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 b="1" dirty="0"/>
              <a:t>SPEAKER</a:t>
            </a:r>
            <a:r>
              <a:rPr lang="en" dirty="0"/>
              <a:t>: </a:t>
            </a:r>
            <a:r>
              <a:rPr lang="en-US" dirty="0"/>
              <a:t>In this brief video animation, you can see a demonstration of how simple ANDI is to use. Simply n</a:t>
            </a:r>
            <a:r>
              <a:rPr lang="en-US" sz="1800" dirty="0">
                <a:latin typeface="+mn-lt"/>
              </a:rPr>
              <a:t>avigate to the page to be tested and select the ANDI bookmark. ANDI will begin its scan. Use the drop down list on the top left corner of the screen to select the ANDI module you want to use. ANDI will scan the page for items in that module (focusable elements, graphics, etc.). You can then use the arrows to scroll through those items. ANDI highlights the item in focus on the page and then displays the scanned attributes for that item. You can also review information about all items in the selected ANDI module on the right side of the screen, such as total number of links found on the page. Any alerts or conformance issues (for example, missing alt text) will also display here. </a:t>
            </a:r>
            <a:endParaRPr lang="en" dirty="0"/>
          </a:p>
        </p:txBody>
      </p:sp>
    </p:spTree>
    <p:extLst>
      <p:ext uri="{BB962C8B-B14F-4D97-AF65-F5344CB8AC3E}">
        <p14:creationId xmlns:p14="http://schemas.microsoft.com/office/powerpoint/2010/main" val="27073777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 b="1" dirty="0"/>
              <a:t>SPEAKER</a:t>
            </a:r>
            <a:r>
              <a:rPr lang="en" dirty="0"/>
              <a:t>: </a:t>
            </a:r>
            <a:r>
              <a:rPr lang="en-US" sz="1100" b="0" i="0" dirty="0">
                <a:effectLst/>
                <a:latin typeface="+mn-lt"/>
              </a:rPr>
              <a:t>The </a:t>
            </a:r>
            <a:r>
              <a:rPr lang="en-US" sz="1100" b="0" i="0" dirty="0" err="1">
                <a:effectLst/>
                <a:latin typeface="+mn-lt"/>
              </a:rPr>
              <a:t>Colour</a:t>
            </a:r>
            <a:r>
              <a:rPr lang="en-US" sz="1100" b="0" i="0" dirty="0">
                <a:effectLst/>
                <a:latin typeface="+mn-lt"/>
              </a:rPr>
              <a:t> Contrast </a:t>
            </a:r>
            <a:r>
              <a:rPr lang="en-US" sz="1100" b="0" i="0" dirty="0" err="1">
                <a:effectLst/>
                <a:latin typeface="+mn-lt"/>
              </a:rPr>
              <a:t>Analyser</a:t>
            </a:r>
            <a:r>
              <a:rPr lang="en-US" sz="1100" b="0" i="0" dirty="0">
                <a:effectLst/>
                <a:latin typeface="+mn-lt"/>
              </a:rPr>
              <a:t> (CCA) is a free color contrast checker tool that allows you to easily determine the contrast ratio of two colors simply using an eyedrop tool.</a:t>
            </a:r>
          </a:p>
          <a:p>
            <a:endParaRPr lang="en-US" sz="1100" b="0" i="0" dirty="0">
              <a:effectLst/>
              <a:latin typeface="+mn-lt"/>
            </a:endParaRPr>
          </a:p>
          <a:p>
            <a:pPr marL="158750" indent="0">
              <a:buNone/>
            </a:pPr>
            <a:r>
              <a:rPr lang="en-US" sz="1100" b="0" i="0" dirty="0">
                <a:effectLst/>
                <a:latin typeface="+mn-lt"/>
              </a:rPr>
              <a:t>The CCA enables you to optimize your content–including text and visual elements–for individuals with vision disabilities like color-blindness and low-vision impairments.</a:t>
            </a:r>
            <a:endParaRPr lang="en-US" sz="1100" dirty="0">
              <a:latin typeface="+mn-lt"/>
            </a:endParaRPr>
          </a:p>
          <a:p>
            <a:pPr marL="76200" lvl="0" indent="0">
              <a:buNone/>
            </a:pPr>
            <a:br>
              <a:rPr lang="en-US" sz="1100" dirty="0">
                <a:latin typeface="+mn-lt"/>
              </a:rPr>
            </a:br>
            <a:endParaRPr lang="en-US" sz="1100" dirty="0">
              <a:latin typeface="+mn-lt"/>
            </a:endParaRPr>
          </a:p>
          <a:p>
            <a:pPr marL="0" lvl="0" indent="0" algn="l" rtl="0">
              <a:spcBef>
                <a:spcPts val="0"/>
              </a:spcBef>
              <a:spcAft>
                <a:spcPts val="0"/>
              </a:spcAft>
              <a:buNone/>
            </a:pPr>
            <a:endParaRPr lang="en-US"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lang="en-US" sz="1100" b="0" i="0" u="none" strike="noStrike" cap="none" dirty="0">
              <a:solidFill>
                <a:srgbClr val="000000"/>
              </a:solidFill>
              <a:effectLst/>
              <a:latin typeface="Arial"/>
              <a:cs typeface="Arial"/>
              <a:sym typeface="Arial"/>
            </a:endParaRPr>
          </a:p>
        </p:txBody>
      </p:sp>
    </p:spTree>
    <p:extLst>
      <p:ext uri="{BB962C8B-B14F-4D97-AF65-F5344CB8AC3E}">
        <p14:creationId xmlns:p14="http://schemas.microsoft.com/office/powerpoint/2010/main" val="18918281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 b="1" dirty="0"/>
              <a:t>SPEAKER</a:t>
            </a:r>
            <a:r>
              <a:rPr lang="en" dirty="0"/>
              <a:t>: </a:t>
            </a:r>
            <a:r>
              <a:rPr lang="en-US" sz="1100" b="0" i="0" dirty="0">
                <a:effectLst/>
                <a:latin typeface="+mn-lt"/>
              </a:rPr>
              <a:t>This brief video animation provides a demonstration of how the CCA works.  To start, open the webpage, application, or file you wish to check, then open the CCA tool. In this demonstration, we have used a webpage. To check the color contrast, select the Foreground color eye drop tool, move your cursor over the text color and select enter. Then perform the same function for the background color. After the foreground and background colors have been identified, the contrast ration displays in the Results area, which also indicates whether the contrast ratio passes or fails. </a:t>
            </a:r>
            <a:endParaRPr lang="en-US" sz="1100" dirty="0">
              <a:latin typeface="+mn-lt"/>
            </a:endParaRPr>
          </a:p>
          <a:p>
            <a:pPr marL="0" lvl="0" indent="0" algn="l" rtl="0">
              <a:spcBef>
                <a:spcPts val="0"/>
              </a:spcBef>
              <a:spcAft>
                <a:spcPts val="0"/>
              </a:spcAft>
              <a:buNone/>
            </a:pPr>
            <a:endParaRPr lang="en-US"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lang="en-US" sz="1100" b="0" i="0" u="none" strike="noStrike" cap="none" dirty="0">
              <a:solidFill>
                <a:srgbClr val="000000"/>
              </a:solidFill>
              <a:effectLst/>
              <a:latin typeface="Arial"/>
              <a:cs typeface="Arial"/>
              <a:sym typeface="Arial"/>
            </a:endParaRPr>
          </a:p>
        </p:txBody>
      </p:sp>
    </p:spTree>
    <p:extLst>
      <p:ext uri="{BB962C8B-B14F-4D97-AF65-F5344CB8AC3E}">
        <p14:creationId xmlns:p14="http://schemas.microsoft.com/office/powerpoint/2010/main" val="17567024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 b="1" dirty="0"/>
              <a:t>SPEAKER</a:t>
            </a:r>
            <a:r>
              <a:rPr lang="en" dirty="0"/>
              <a:t>: T</a:t>
            </a:r>
            <a:r>
              <a:rPr lang="en-US" dirty="0"/>
              <a:t>h</a:t>
            </a:r>
            <a:r>
              <a:rPr lang="en" dirty="0"/>
              <a:t>e Accessibility Conformance Report T</a:t>
            </a:r>
            <a:r>
              <a:rPr lang="en-US" dirty="0"/>
              <a:t>o</a:t>
            </a:r>
            <a:r>
              <a:rPr lang="en" dirty="0"/>
              <a:t>ol (ACRT) is a </a:t>
            </a:r>
            <a:r>
              <a:rPr lang="en-US" b="0" i="0" dirty="0">
                <a:effectLst/>
                <a:latin typeface="+mj-lt"/>
              </a:rPr>
              <a:t>Standalone browser-based application used to track findings from the Trusted Tester review process.  It provides the ability to report test results for conformance to the Revised Section 508 Standards and generates an easy-to-read report.</a:t>
            </a:r>
          </a:p>
          <a:p>
            <a:pPr marL="158750" indent="0">
              <a:buNone/>
            </a:pPr>
            <a:endParaRPr lang="en-US" b="0" i="0" dirty="0">
              <a:effectLst/>
              <a:latin typeface="+mj-lt"/>
            </a:endParaRPr>
          </a:p>
          <a:p>
            <a:pPr marL="0" lvl="0" indent="0" algn="l" rtl="0">
              <a:spcBef>
                <a:spcPts val="0"/>
              </a:spcBef>
              <a:spcAft>
                <a:spcPts val="0"/>
              </a:spcAft>
              <a:buNone/>
            </a:pPr>
            <a:endParaRPr lang="en-US" sz="1100" b="0" i="0" u="none" strike="noStrike" cap="none" dirty="0">
              <a:solidFill>
                <a:srgbClr val="000000"/>
              </a:solidFill>
              <a:effectLst/>
              <a:latin typeface="Arial"/>
              <a:cs typeface="Arial"/>
              <a:sym typeface="Arial"/>
            </a:endParaRPr>
          </a:p>
        </p:txBody>
      </p:sp>
    </p:spTree>
    <p:extLst>
      <p:ext uri="{BB962C8B-B14F-4D97-AF65-F5344CB8AC3E}">
        <p14:creationId xmlns:p14="http://schemas.microsoft.com/office/powerpoint/2010/main" val="91757181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4119be6450_0_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4119be6450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410b4bdefd_0_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410b4bdefd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SPEAKER:</a:t>
            </a:r>
            <a:r>
              <a:rPr lang="en" dirty="0"/>
              <a:t> </a:t>
            </a:r>
            <a:r>
              <a:rPr lang="en" b="1" dirty="0"/>
              <a:t>MODIFY FOR CURRENT PLATFORM</a:t>
            </a:r>
            <a:r>
              <a:rPr lang="en" dirty="0"/>
              <a:t>. We are now going to take a moment to get familiar with the basic functions of Adobe Connect. Point out the following interface features: </a:t>
            </a:r>
            <a:endParaRPr dirty="0"/>
          </a:p>
          <a:p>
            <a:pPr marL="457200" lvl="0" indent="-298450" algn="l" rtl="0">
              <a:spcBef>
                <a:spcPts val="0"/>
              </a:spcBef>
              <a:spcAft>
                <a:spcPts val="0"/>
              </a:spcAft>
              <a:buSzPts val="1100"/>
              <a:buAutoNum type="arabicPeriod"/>
            </a:pPr>
            <a:r>
              <a:rPr lang="en" dirty="0"/>
              <a:t>Attendees Pod – This pod lists attendees by role. A microphone icon to the right of the attendee’s name indicates who is speaking. To start a private chat, hover over an attendee’s name.</a:t>
            </a:r>
            <a:endParaRPr dirty="0"/>
          </a:p>
          <a:p>
            <a:pPr marL="457200" lvl="0" indent="-298450" algn="l" rtl="0">
              <a:spcBef>
                <a:spcPts val="0"/>
              </a:spcBef>
              <a:spcAft>
                <a:spcPts val="0"/>
              </a:spcAft>
              <a:buSzPts val="1100"/>
              <a:buAutoNum type="arabicPeriod"/>
            </a:pPr>
            <a:r>
              <a:rPr lang="en" dirty="0"/>
              <a:t>Chat Pod – Use this pod to send a message to everyone or an individual. Initially, you will only notice a chat labeled “Everyone.” As you add additional chats, they will appear to the right of the “Everyone” chat.</a:t>
            </a:r>
            <a:endParaRPr dirty="0"/>
          </a:p>
          <a:p>
            <a:pPr marL="0" lvl="0" indent="0" algn="l" rtl="0">
              <a:spcBef>
                <a:spcPts val="0"/>
              </a:spcBef>
              <a:spcAft>
                <a:spcPts val="0"/>
              </a:spcAft>
              <a:buNone/>
            </a:pPr>
            <a:endParaRPr b="1" dirty="0"/>
          </a:p>
          <a:p>
            <a:pPr marL="0" lvl="0" indent="0" algn="l" rtl="0">
              <a:spcBef>
                <a:spcPts val="0"/>
              </a:spcBef>
              <a:spcAft>
                <a:spcPts val="0"/>
              </a:spcAft>
              <a:buNone/>
            </a:pPr>
            <a:r>
              <a:rPr lang="en" b="1" dirty="0"/>
              <a:t>SPEAKER:</a:t>
            </a:r>
            <a:r>
              <a:rPr lang="en" dirty="0"/>
              <a:t> If you experience any technical issues during the session, please report it through the Chat pod. Or call Adobe Connect Support at 866-229-3239 get help to resolve issues with the software. For more information about using the software, refer to the </a:t>
            </a:r>
            <a:r>
              <a:rPr lang="en" i="1" dirty="0"/>
              <a:t>Adobe Connect Visual Quick Start Guide for Participants</a:t>
            </a:r>
            <a:r>
              <a:rPr lang="en" dirty="0"/>
              <a:t> or visit</a:t>
            </a:r>
            <a:r>
              <a:rPr lang="en" dirty="0">
                <a:uFill>
                  <a:noFill/>
                </a:uFill>
                <a:hlinkClick r:id="rId3"/>
              </a:rPr>
              <a:t> </a:t>
            </a:r>
            <a:r>
              <a:rPr lang="en" u="sng" dirty="0">
                <a:solidFill>
                  <a:schemeClr val="hlink"/>
                </a:solidFill>
                <a:hlinkClick r:id="rId3"/>
              </a:rPr>
              <a:t>https://forums.adobe.com/docs/DOC-6942#jive_content_id_Connect_Tutorials</a:t>
            </a:r>
            <a:r>
              <a:rPr lang="en" dirty="0"/>
              <a: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b="1" dirty="0">
                <a:solidFill>
                  <a:srgbClr val="666666"/>
                </a:solidFill>
              </a:rPr>
              <a:t>NOTE TO MODERATOR: Copy and paste the Adobe Connect technical support number and tutorial Web site in the Chat pod.</a:t>
            </a:r>
            <a:endParaRPr dirty="0"/>
          </a:p>
          <a:p>
            <a:pPr marL="0" lvl="0" indent="0" algn="l" rtl="0">
              <a:spcBef>
                <a:spcPts val="0"/>
              </a:spcBef>
              <a:spcAft>
                <a:spcPts val="0"/>
              </a:spcAft>
              <a:buNone/>
            </a:pPr>
            <a:endParaRPr dirty="0">
              <a:solidFill>
                <a:srgbClr val="666666"/>
              </a:solidFil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 b="1" dirty="0"/>
              <a:t>SPEAKER</a:t>
            </a:r>
            <a:r>
              <a:rPr lang="en" dirty="0"/>
              <a:t>: Now let’s look at the requirements to obtain a Trusted Tester certification. </a:t>
            </a:r>
          </a:p>
          <a:p>
            <a:pPr marL="158750" indent="0" algn="l">
              <a:buNone/>
            </a:pPr>
            <a:endParaRPr lang="en" dirty="0"/>
          </a:p>
          <a:p>
            <a:pPr marL="158750" indent="0" algn="l">
              <a:buNone/>
            </a:pPr>
            <a:r>
              <a:rPr lang="en-US" dirty="0"/>
              <a:t>The</a:t>
            </a:r>
            <a:r>
              <a:rPr lang="en-US" b="1" i="0" dirty="0">
                <a:solidFill>
                  <a:srgbClr val="000000"/>
                </a:solidFill>
                <a:effectLst/>
                <a:latin typeface="SourceSansPro"/>
              </a:rPr>
              <a:t> </a:t>
            </a:r>
            <a:r>
              <a:rPr lang="en-US" b="0" i="0" dirty="0">
                <a:solidFill>
                  <a:srgbClr val="000000"/>
                </a:solidFill>
                <a:effectLst/>
                <a:latin typeface="SourceSansPro"/>
              </a:rPr>
              <a:t>Trusted Tester Training Track provides a path to earn the Trusted Tester certification for web on the windows platform. </a:t>
            </a:r>
            <a:r>
              <a:rPr lang="en" dirty="0"/>
              <a:t>There are a total six web-based courses in the program. </a:t>
            </a:r>
            <a:r>
              <a:rPr lang="en-US" b="0" i="0" dirty="0">
                <a:solidFill>
                  <a:srgbClr val="000000"/>
                </a:solidFill>
                <a:effectLst/>
                <a:latin typeface="SourceSansPro"/>
              </a:rPr>
              <a:t>Students will learn about the Section 508 Standards applicable to the web, how to install and use web accessibility test tools, and how to apply the Trusted Tester process for testing web sites and web applications for conformance to the Revised Section 508 standards.</a:t>
            </a:r>
          </a:p>
          <a:p>
            <a:pPr marL="158750" indent="0" algn="l">
              <a:buNone/>
            </a:pPr>
            <a:endParaRPr lang="en-US" b="0" i="0" dirty="0">
              <a:solidFill>
                <a:srgbClr val="000000"/>
              </a:solidFill>
              <a:effectLst/>
              <a:latin typeface="SourceSansPro"/>
            </a:endParaRPr>
          </a:p>
          <a:p>
            <a:pPr marL="0" lvl="0" indent="0" algn="l" rtl="0">
              <a:spcBef>
                <a:spcPts val="0"/>
              </a:spcBef>
              <a:spcAft>
                <a:spcPts val="0"/>
              </a:spcAft>
              <a:buNone/>
            </a:pPr>
            <a:endParaRPr lang="en"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SPEAKER</a:t>
            </a:r>
            <a:r>
              <a:rPr lang="en" dirty="0"/>
              <a:t>:</a:t>
            </a:r>
          </a:p>
          <a:p>
            <a:pPr marL="0" lvl="0" indent="0" algn="l" rtl="0">
              <a:spcBef>
                <a:spcPts val="0"/>
              </a:spcBef>
              <a:spcAft>
                <a:spcPts val="0"/>
              </a:spcAft>
              <a:buNone/>
            </a:pPr>
            <a:r>
              <a:rPr lang="en-US" sz="1100" b="1" dirty="0">
                <a:latin typeface="Calibri Light" panose="020F0302020204030204" pitchFamily="34" charset="0"/>
                <a:cs typeface="Calibri Light" panose="020F0302020204030204" pitchFamily="34" charset="0"/>
              </a:rPr>
              <a:t>FACA-ALL-049B</a:t>
            </a:r>
          </a:p>
          <a:p>
            <a:pPr marL="0" lvl="0" indent="0" algn="l" rtl="0">
              <a:spcBef>
                <a:spcPts val="0"/>
              </a:spcBef>
              <a:spcAft>
                <a:spcPts val="0"/>
              </a:spcAft>
              <a:buNone/>
            </a:pPr>
            <a:r>
              <a:rPr lang="en-US" sz="1100" b="1" dirty="0">
                <a:latin typeface="Calibri Light" panose="020F0302020204030204" pitchFamily="34" charset="0"/>
                <a:cs typeface="Calibri Light" panose="020F0302020204030204" pitchFamily="34" charset="0"/>
              </a:rPr>
              <a:t>What is Section 508 and Why is It Important?</a:t>
            </a:r>
          </a:p>
          <a:p>
            <a:pPr marL="0" lvl="0" indent="0" algn="l" rtl="0">
              <a:spcBef>
                <a:spcPts val="0"/>
              </a:spcBef>
              <a:spcAft>
                <a:spcPts val="0"/>
              </a:spcAft>
              <a:buNone/>
            </a:pPr>
            <a:endParaRPr lang="en-US" sz="1100" b="1" dirty="0">
              <a:latin typeface="Calibri Light" panose="020F0302020204030204" pitchFamily="34" charset="0"/>
              <a:cs typeface="Calibri Light" panose="020F0302020204030204" pitchFamily="34" charset="0"/>
            </a:endParaRPr>
          </a:p>
          <a:p>
            <a:pPr marL="0" lvl="0" indent="0" algn="l" rtl="0">
              <a:spcBef>
                <a:spcPts val="0"/>
              </a:spcBef>
              <a:spcAft>
                <a:spcPts val="0"/>
              </a:spcAft>
              <a:buNone/>
            </a:pPr>
            <a:r>
              <a:rPr lang="en-US" b="0" i="0" dirty="0">
                <a:solidFill>
                  <a:srgbClr val="000000"/>
                </a:solidFill>
                <a:effectLst/>
                <a:latin typeface="SourceSansPro"/>
              </a:rPr>
              <a:t>This course is designed to describe what Section 508 is and why it is important to make Information and Communication Technology (ICT) products accessible to people with disabilities. In this course, students learn about the job-related responsibilities, and available resources needed to meet Section 508 requirements. This course serves as a prerequisite to all other Section 508 compliance training courses. It is a 10-hour web-based course. </a:t>
            </a:r>
            <a:endParaRPr lang="en-US" sz="1100" b="1" dirty="0">
              <a:latin typeface="Calibri Light" panose="020F0302020204030204" pitchFamily="34" charset="0"/>
              <a:cs typeface="Calibri Light" panose="020F0302020204030204" pitchFamily="34" charset="0"/>
            </a:endParaRPr>
          </a:p>
          <a:p>
            <a:pPr marL="0" lvl="0" indent="0" algn="l" rtl="0">
              <a:spcBef>
                <a:spcPts val="0"/>
              </a:spcBef>
              <a:spcAft>
                <a:spcPts val="0"/>
              </a:spcAft>
              <a:buNone/>
            </a:pPr>
            <a:endParaRPr lang="en" dirty="0"/>
          </a:p>
        </p:txBody>
      </p:sp>
    </p:spTree>
    <p:extLst>
      <p:ext uri="{BB962C8B-B14F-4D97-AF65-F5344CB8AC3E}">
        <p14:creationId xmlns:p14="http://schemas.microsoft.com/office/powerpoint/2010/main" val="181890292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SPEAKER</a:t>
            </a:r>
            <a:r>
              <a:rPr lang="en" dirty="0"/>
              <a: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latin typeface="Calibri Light" panose="020F0302020204030204" pitchFamily="34" charset="0"/>
                <a:cs typeface="Calibri Light" panose="020F0302020204030204" pitchFamily="34" charset="0"/>
              </a:rPr>
              <a:t>DHSA-TT-100-A</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latin typeface="Calibri Light" panose="020F0302020204030204" pitchFamily="34" charset="0"/>
                <a:cs typeface="Calibri Light" panose="020F0302020204030204" pitchFamily="34" charset="0"/>
              </a:rPr>
              <a:t>Section 508 Standards for Web</a:t>
            </a:r>
          </a:p>
          <a:p>
            <a:pPr marL="0" lvl="0" indent="0" algn="l" rtl="0">
              <a:spcBef>
                <a:spcPts val="0"/>
              </a:spcBef>
              <a:spcAft>
                <a:spcPts val="0"/>
              </a:spcAft>
              <a:buNone/>
            </a:pPr>
            <a:endParaRPr lang="en-US" sz="1100" b="1" dirty="0">
              <a:latin typeface="Calibri Light" panose="020F0302020204030204" pitchFamily="34" charset="0"/>
              <a:cs typeface="Calibri Light" panose="020F0302020204030204" pitchFamily="34" charset="0"/>
            </a:endParaRPr>
          </a:p>
          <a:p>
            <a:pPr marL="0" lvl="0" indent="0" algn="l" rtl="0">
              <a:spcBef>
                <a:spcPts val="0"/>
              </a:spcBef>
              <a:spcAft>
                <a:spcPts val="0"/>
              </a:spcAft>
              <a:buNone/>
            </a:pPr>
            <a:r>
              <a:rPr lang="en-US" b="0" i="0" dirty="0">
                <a:solidFill>
                  <a:srgbClr val="000000"/>
                </a:solidFill>
                <a:effectLst/>
                <a:latin typeface="SourceSansPro"/>
              </a:rPr>
              <a:t>This 20-hour web-based course is designed for personnel who need a basic understanding of the Section 508 standards for web and web applications. It is also the prerequisite for becoming a Trusted Tester. Students will learn about a subsection of those technical standards; those that deal with the compliance of web sites and web applications. This course is a prerequisite for Trusted Tester Training, for any students who plan to certify as DHS Section 508 Trusted Testers</a:t>
            </a:r>
            <a:endParaRPr lang="en" dirty="0"/>
          </a:p>
        </p:txBody>
      </p:sp>
    </p:spTree>
    <p:extLst>
      <p:ext uri="{BB962C8B-B14F-4D97-AF65-F5344CB8AC3E}">
        <p14:creationId xmlns:p14="http://schemas.microsoft.com/office/powerpoint/2010/main" val="290546904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SPEAKER</a:t>
            </a:r>
            <a:r>
              <a:rPr lang="en" dirty="0"/>
              <a: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latin typeface="Calibri Light" panose="020F0302020204030204" pitchFamily="34" charset="0"/>
                <a:cs typeface="Calibri Light" panose="020F0302020204030204" pitchFamily="34" charset="0"/>
              </a:rPr>
              <a:t>DHSA-TT-150-A</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latin typeface="Calibri Light" panose="020F0302020204030204" pitchFamily="34" charset="0"/>
                <a:cs typeface="Calibri Light" panose="020F0302020204030204" pitchFamily="34" charset="0"/>
              </a:rPr>
              <a:t>Trusted Tester Tools for Web on Windows</a:t>
            </a:r>
          </a:p>
          <a:p>
            <a:pPr marL="0" lvl="0" indent="0" algn="l" rtl="0">
              <a:spcBef>
                <a:spcPts val="0"/>
              </a:spcBef>
              <a:spcAft>
                <a:spcPts val="0"/>
              </a:spcAft>
              <a:buNone/>
            </a:pPr>
            <a:endParaRPr lang="en-US" sz="1100" b="1" dirty="0">
              <a:latin typeface="Calibri Light" panose="020F0302020204030204" pitchFamily="34" charset="0"/>
              <a:cs typeface="Calibri Light" panose="020F0302020204030204" pitchFamily="34" charset="0"/>
            </a:endParaRPr>
          </a:p>
          <a:p>
            <a:pPr marL="0" lvl="0" indent="0" algn="l" rtl="0">
              <a:spcBef>
                <a:spcPts val="0"/>
              </a:spcBef>
              <a:spcAft>
                <a:spcPts val="0"/>
              </a:spcAft>
              <a:buNone/>
            </a:pPr>
            <a:r>
              <a:rPr lang="en-US" b="0" i="0" dirty="0">
                <a:solidFill>
                  <a:srgbClr val="000000"/>
                </a:solidFill>
                <a:effectLst/>
                <a:latin typeface="SourceSansPro"/>
              </a:rPr>
              <a:t>This course is designed to enable students to install or coordinate the installation of the required software used for testing web sites and web applications for Section 508 conformance, and to validate that the newly installed tools are working correctly. As part of this course, students are required to review the downloadable Installation Guide that provides minimum systems requirements as well as recommended workstation configurations for 508 testing.</a:t>
            </a:r>
            <a:endParaRPr lang="en" dirty="0"/>
          </a:p>
          <a:p>
            <a:pPr marL="0" lvl="0" indent="0" algn="l" rtl="0">
              <a:spcBef>
                <a:spcPts val="0"/>
              </a:spcBef>
              <a:spcAft>
                <a:spcPts val="0"/>
              </a:spcAft>
              <a:buNone/>
            </a:pPr>
            <a:endParaRPr lang="en" dirty="0"/>
          </a:p>
        </p:txBody>
      </p:sp>
    </p:spTree>
    <p:extLst>
      <p:ext uri="{BB962C8B-B14F-4D97-AF65-F5344CB8AC3E}">
        <p14:creationId xmlns:p14="http://schemas.microsoft.com/office/powerpoint/2010/main" val="426433860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SPEAKER</a:t>
            </a:r>
            <a:r>
              <a:rPr lang="en" dirty="0"/>
              <a: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latin typeface="Calibri Light" panose="020F0302020204030204" pitchFamily="34" charset="0"/>
                <a:cs typeface="Calibri Light" panose="020F0302020204030204" pitchFamily="34" charset="0"/>
              </a:rPr>
              <a:t>DHSA-TT-200-A</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latin typeface="Calibri Light" panose="020F0302020204030204" pitchFamily="34" charset="0"/>
                <a:cs typeface="Calibri Light" panose="020F0302020204030204" pitchFamily="34" charset="0"/>
              </a:rPr>
              <a:t>Section 508 Standards for Web</a:t>
            </a:r>
          </a:p>
          <a:p>
            <a:pPr marL="0" lvl="0" indent="0" algn="l" rtl="0">
              <a:spcBef>
                <a:spcPts val="0"/>
              </a:spcBef>
              <a:spcAft>
                <a:spcPts val="0"/>
              </a:spcAft>
              <a:buNone/>
            </a:pPr>
            <a:endParaRPr lang="en-US" sz="1100" b="1" dirty="0">
              <a:latin typeface="Calibri Light" panose="020F0302020204030204" pitchFamily="34" charset="0"/>
              <a:cs typeface="Calibri Light" panose="020F0302020204030204" pitchFamily="34" charset="0"/>
            </a:endParaRPr>
          </a:p>
          <a:p>
            <a:pPr marL="0" lvl="0" indent="0" algn="l" rtl="0">
              <a:spcBef>
                <a:spcPts val="0"/>
              </a:spcBef>
              <a:spcAft>
                <a:spcPts val="0"/>
              </a:spcAft>
              <a:buNone/>
            </a:pPr>
            <a:r>
              <a:rPr lang="en-US" b="0" i="0" dirty="0">
                <a:solidFill>
                  <a:srgbClr val="000000"/>
                </a:solidFill>
                <a:effectLst/>
                <a:latin typeface="SourceSansPro"/>
              </a:rPr>
              <a:t>This 20-hour web-based course teaches the Trusted Tester process for testing websites and web applications for compliance with Section 508 standards. Students learn and apply the processes for testing both web and web applications for Section 508 compliance. They also learn which tools are needed to perform this testing and how to use those tools. Upon completion of this course, they will be able to identify the tools and procedures, for the process for testing web and software applications for Section 508 compliance, and apply test processes to evaluate elements of web site sites and web applications for Section 508 compliance. Following successful completion of this course, students will qualify to proceed to the Section 508 Trusted Tester Certificate Exam.</a:t>
            </a:r>
            <a:endParaRPr lang="en" dirty="0"/>
          </a:p>
          <a:p>
            <a:pPr marL="0" lvl="0" indent="0" algn="l" rtl="0">
              <a:spcBef>
                <a:spcPts val="0"/>
              </a:spcBef>
              <a:spcAft>
                <a:spcPts val="0"/>
              </a:spcAft>
              <a:buNone/>
            </a:pPr>
            <a:endParaRPr lang="en" dirty="0"/>
          </a:p>
        </p:txBody>
      </p:sp>
    </p:spTree>
    <p:extLst>
      <p:ext uri="{BB962C8B-B14F-4D97-AF65-F5344CB8AC3E}">
        <p14:creationId xmlns:p14="http://schemas.microsoft.com/office/powerpoint/2010/main" val="25164226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t>SPEAKER</a:t>
            </a:r>
            <a:r>
              <a:rPr lang="en-US" dirty="0"/>
              <a: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latin typeface="Calibri Light" panose="020F0302020204030204" pitchFamily="34" charset="0"/>
                <a:cs typeface="Calibri Light" panose="020F0302020204030204" pitchFamily="34" charset="0"/>
              </a:rPr>
              <a:t>DHSA-TT-201-A</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latin typeface="Calibri Light" panose="020F0302020204030204" pitchFamily="34" charset="0"/>
                <a:cs typeface="Calibri Light" panose="020F0302020204030204" pitchFamily="34" charset="0"/>
              </a:rPr>
              <a:t>Practice Exam for Web on Windows</a:t>
            </a:r>
          </a:p>
          <a:p>
            <a:pPr marL="0" lvl="0" indent="0" algn="l" rtl="0">
              <a:spcBef>
                <a:spcPts val="0"/>
              </a:spcBef>
              <a:spcAft>
                <a:spcPts val="0"/>
              </a:spcAft>
              <a:buNone/>
            </a:pPr>
            <a:endParaRPr lang="en-US" sz="1100" b="1" dirty="0">
              <a:latin typeface="Calibri Light" panose="020F0302020204030204" pitchFamily="34" charset="0"/>
              <a:cs typeface="Calibri Light" panose="020F0302020204030204" pitchFamily="34" charset="0"/>
            </a:endParaRPr>
          </a:p>
          <a:p>
            <a:pPr marL="0" lvl="0" indent="0" algn="l" rtl="0">
              <a:spcBef>
                <a:spcPts val="0"/>
              </a:spcBef>
              <a:spcAft>
                <a:spcPts val="0"/>
              </a:spcAft>
              <a:buNone/>
            </a:pPr>
            <a:r>
              <a:rPr lang="en-US" b="0" i="0" dirty="0">
                <a:solidFill>
                  <a:srgbClr val="000000"/>
                </a:solidFill>
                <a:effectLst/>
                <a:latin typeface="SourceSansPro"/>
              </a:rPr>
              <a:t>This 20-hour web-based practice exam provides hands-on testing of a multi-page application for Section 508 compliance using the DHS Section 508 Compliance Test Process for Applications. Students will perform 508 compliance testing using the test process, determining appropriate methods for web content and entering results of their evaluation for scoring. </a:t>
            </a:r>
            <a:r>
              <a:rPr lang="en-US" b="1" i="0" dirty="0">
                <a:solidFill>
                  <a:srgbClr val="000000"/>
                </a:solidFill>
                <a:effectLst/>
                <a:latin typeface="SourceSansPro"/>
              </a:rPr>
              <a:t>NOTE!</a:t>
            </a:r>
            <a:r>
              <a:rPr lang="en-US" b="0" i="0" dirty="0">
                <a:solidFill>
                  <a:srgbClr val="000000"/>
                </a:solidFill>
                <a:effectLst/>
                <a:latin typeface="SourceSansPro"/>
              </a:rPr>
              <a:t> Students must score a 90 or better on the Practice Exam to be eligible to proceed to the Trusted Tester - Certification Exam.</a:t>
            </a:r>
            <a:endParaRPr lang="en-US" dirty="0"/>
          </a:p>
          <a:p>
            <a:pPr marL="0" lvl="0" indent="0" algn="l" rtl="0">
              <a:spcBef>
                <a:spcPts val="0"/>
              </a:spcBef>
              <a:spcAft>
                <a:spcPts val="0"/>
              </a:spcAft>
              <a:buNone/>
            </a:pPr>
            <a:endParaRPr lang="en" dirty="0"/>
          </a:p>
        </p:txBody>
      </p:sp>
    </p:spTree>
    <p:extLst>
      <p:ext uri="{BB962C8B-B14F-4D97-AF65-F5344CB8AC3E}">
        <p14:creationId xmlns:p14="http://schemas.microsoft.com/office/powerpoint/2010/main" val="392903911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t>SPEAKER</a:t>
            </a:r>
            <a:r>
              <a:rPr lang="en-US" dirty="0"/>
              <a: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latin typeface="Calibri Light" panose="020F0302020204030204" pitchFamily="34" charset="0"/>
                <a:cs typeface="Calibri Light" panose="020F0302020204030204" pitchFamily="34" charset="0"/>
              </a:rPr>
              <a:t>DHSA-TT-202-A</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latin typeface="Calibri Light" panose="020F0302020204030204" pitchFamily="34" charset="0"/>
                <a:cs typeface="Calibri Light" panose="020F0302020204030204" pitchFamily="34" charset="0"/>
              </a:rPr>
              <a:t>Trusted Tester Certification Exam for Web on Windows</a:t>
            </a:r>
          </a:p>
          <a:p>
            <a:pPr marL="0" lvl="0" indent="0" algn="l" rtl="0">
              <a:spcBef>
                <a:spcPts val="0"/>
              </a:spcBef>
              <a:spcAft>
                <a:spcPts val="0"/>
              </a:spcAft>
              <a:buNone/>
            </a:pPr>
            <a:endParaRPr lang="en-US" sz="1100" b="1" dirty="0">
              <a:latin typeface="Calibri Light" panose="020F0302020204030204" pitchFamily="34" charset="0"/>
              <a:cs typeface="Calibri Light" panose="020F0302020204030204" pitchFamily="34" charset="0"/>
            </a:endParaRPr>
          </a:p>
          <a:p>
            <a:pPr marL="0" lvl="0" indent="0" algn="l" rtl="0">
              <a:spcBef>
                <a:spcPts val="0"/>
              </a:spcBef>
              <a:spcAft>
                <a:spcPts val="0"/>
              </a:spcAft>
              <a:buNone/>
            </a:pPr>
            <a:r>
              <a:rPr lang="en-US" b="0" i="0" dirty="0">
                <a:solidFill>
                  <a:srgbClr val="000000"/>
                </a:solidFill>
                <a:effectLst/>
                <a:latin typeface="SourceSansPro"/>
              </a:rPr>
              <a:t>This 10-hour exam provides hands-on testing of a multi-page application for Section 508 compliance using the DHS Section 508 Compliance Test Process for Applications. Students will perform 508 compliance testing using the test process, determining appropriate methods for web content and entering results of their evaluation for scoring. </a:t>
            </a:r>
          </a:p>
          <a:p>
            <a:pPr marL="0" lvl="0" indent="0" algn="l" rtl="0">
              <a:spcBef>
                <a:spcPts val="0"/>
              </a:spcBef>
              <a:spcAft>
                <a:spcPts val="0"/>
              </a:spcAft>
              <a:buNone/>
            </a:pPr>
            <a:endParaRPr lang="en-US" b="0" i="0" dirty="0">
              <a:solidFill>
                <a:srgbClr val="000000"/>
              </a:solidFill>
              <a:effectLst/>
              <a:latin typeface="SourceSansPro"/>
            </a:endParaRPr>
          </a:p>
          <a:p>
            <a:pPr marL="0" lvl="0" indent="0" algn="l" rtl="0">
              <a:spcBef>
                <a:spcPts val="0"/>
              </a:spcBef>
              <a:spcAft>
                <a:spcPts val="0"/>
              </a:spcAft>
              <a:buNone/>
            </a:pPr>
            <a:r>
              <a:rPr lang="en-US" b="0" i="0" dirty="0">
                <a:solidFill>
                  <a:srgbClr val="000000"/>
                </a:solidFill>
                <a:effectLst/>
                <a:latin typeface="SourceSansPro"/>
              </a:rPr>
              <a:t>Trusted Tester Certification will be based upon an assessment of accurate reporting of 508 compliance issues using the DHS Section 508 Compliance Test Process for web sites and web applications.</a:t>
            </a:r>
            <a:endParaRPr lang="en-US" dirty="0"/>
          </a:p>
          <a:p>
            <a:pPr marL="0" lvl="0" indent="0" algn="l" rtl="0">
              <a:spcBef>
                <a:spcPts val="0"/>
              </a:spcBef>
              <a:spcAft>
                <a:spcPts val="0"/>
              </a:spcAft>
              <a:buNone/>
            </a:pPr>
            <a:endParaRPr lang="en" dirty="0"/>
          </a:p>
        </p:txBody>
      </p:sp>
    </p:spTree>
    <p:extLst>
      <p:ext uri="{BB962C8B-B14F-4D97-AF65-F5344CB8AC3E}">
        <p14:creationId xmlns:p14="http://schemas.microsoft.com/office/powerpoint/2010/main" val="155848879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SPEAKER</a:t>
            </a:r>
            <a:r>
              <a:rPr lang="en" dirty="0"/>
              <a:t>:</a:t>
            </a:r>
          </a:p>
          <a:p>
            <a:pPr marL="0" lvl="0" indent="0" algn="l" rtl="0">
              <a:spcBef>
                <a:spcPts val="0"/>
              </a:spcBef>
              <a:spcAft>
                <a:spcPts val="0"/>
              </a:spcAft>
              <a:buNone/>
            </a:pPr>
            <a:r>
              <a:rPr lang="en" sz="1100" b="0" i="0" u="none" strike="noStrike" cap="none" dirty="0">
                <a:solidFill>
                  <a:srgbClr val="000000"/>
                </a:solidFill>
                <a:effectLst/>
                <a:latin typeface="Arial"/>
                <a:cs typeface="Arial"/>
                <a:sym typeface="Arial"/>
              </a:rPr>
              <a:t>In order to obtain a Trusted Tester certification, students must complete all courses and score at least a 90% on the final exam. Studenst will be allowed two attempts to pass the exam. </a:t>
            </a:r>
            <a:r>
              <a:rPr lang="en-US" sz="1800" b="0" i="0" u="none" strike="noStrike" cap="none" dirty="0">
                <a:solidFill>
                  <a:srgbClr val="000000"/>
                </a:solidFill>
                <a:effectLst/>
                <a:latin typeface="Palatino Linotype" panose="02040502050505030304" pitchFamily="18" charset="0"/>
                <a:cs typeface="Times New Roman" panose="02020603050405020304" pitchFamily="18" charset="0"/>
                <a:sym typeface="Arial"/>
              </a:rPr>
              <a:t>For students who do not pass the test on the second attempt,</a:t>
            </a:r>
            <a:r>
              <a:rPr lang="en-US" sz="1800" dirty="0">
                <a:effectLst/>
                <a:latin typeface="Palatino Linotype" panose="02040502050505030304" pitchFamily="18" charset="0"/>
                <a:ea typeface="Calibri" panose="020F0502020204030204" pitchFamily="34" charset="0"/>
                <a:cs typeface="Times New Roman" panose="02020603050405020304" pitchFamily="18" charset="0"/>
              </a:rPr>
              <a:t> DHS will develop a customized plan based on that student’s performance. This may include retaking some courses and taking incremental exams and practice exams.</a:t>
            </a:r>
          </a:p>
          <a:p>
            <a:pPr marL="0" lvl="0" indent="0" algn="l" rtl="0">
              <a:spcBef>
                <a:spcPts val="0"/>
              </a:spcBef>
              <a:spcAft>
                <a:spcPts val="0"/>
              </a:spcAft>
              <a:buNone/>
            </a:pPr>
            <a:endParaRPr lang="en-US" sz="1800" dirty="0">
              <a:effectLst/>
              <a:latin typeface="Palatino Linotype" panose="02040502050505030304" pitchFamily="18"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r>
              <a:rPr lang="en-US" sz="1800" dirty="0">
                <a:effectLst/>
                <a:latin typeface="Palatino Linotype" panose="02040502050505030304" pitchFamily="18" charset="0"/>
                <a:ea typeface="Calibri" panose="020F0502020204030204" pitchFamily="34" charset="0"/>
                <a:cs typeface="Times New Roman" panose="02020603050405020304" pitchFamily="18" charset="0"/>
              </a:rPr>
              <a:t>There are timeline constraints for completing the program once you begin. Check with DHS for more information about those requirements.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lang="en-US" sz="1100" b="0" i="0" u="none" strike="noStrike" cap="none" dirty="0">
              <a:solidFill>
                <a:srgbClr val="000000"/>
              </a:solidFill>
              <a:effectLst/>
              <a:latin typeface="Arial"/>
              <a:cs typeface="Arial"/>
              <a:sym typeface="Arial"/>
            </a:endParaRPr>
          </a:p>
        </p:txBody>
      </p:sp>
    </p:spTree>
    <p:extLst>
      <p:ext uri="{BB962C8B-B14F-4D97-AF65-F5344CB8AC3E}">
        <p14:creationId xmlns:p14="http://schemas.microsoft.com/office/powerpoint/2010/main" val="344704250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4119be6450_0_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4119be6450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779869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4123f0c6b4_0_1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4123f0c6b4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INSTRUCTIONS</a:t>
            </a:r>
            <a:r>
              <a:rPr lang="en" dirty="0"/>
              <a:t>: Thank participants for attending the webinar, wish them well in applying all they have learned to their work duties, and remind them to</a:t>
            </a:r>
            <a:r>
              <a:rPr lang="en" baseline="0" dirty="0"/>
              <a:t> visit Training.Section508testing.net for Trusted Tester quesitons or Section508.gov for questions about other Section 508 training. </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410b4bdefd_0_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410b4bdefd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SPEAKER:</a:t>
            </a:r>
            <a:r>
              <a:rPr lang="en" dirty="0"/>
              <a:t> We encourage you to participate, ask questions and share your experiences. Please keep your phones on mute when you are not speaking.</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[Provide instructions on how to mute the phone via the conference line.]</a:t>
            </a:r>
            <a:endParaRPr dirty="0"/>
          </a:p>
          <a:p>
            <a:pPr marL="0" lvl="0" indent="0" algn="l" rtl="0">
              <a:spcBef>
                <a:spcPts val="0"/>
              </a:spcBef>
              <a:spcAft>
                <a:spcPts val="0"/>
              </a:spcAft>
              <a:buNone/>
            </a:pPr>
            <a:endParaRPr dirty="0"/>
          </a:p>
          <a:p>
            <a:pPr marL="457200" lvl="0" indent="-298450" algn="l" rtl="0">
              <a:spcBef>
                <a:spcPts val="0"/>
              </a:spcBef>
              <a:spcAft>
                <a:spcPts val="0"/>
              </a:spcAft>
              <a:buSzPts val="1100"/>
              <a:buAutoNum type="arabicPeriod"/>
            </a:pPr>
            <a:r>
              <a:rPr lang="en" dirty="0"/>
              <a:t>Do not put your phones on hold at any time during the webinar. If you have to take another call or a break, hang up and call back to rejoin. </a:t>
            </a:r>
            <a:endParaRPr dirty="0"/>
          </a:p>
          <a:p>
            <a:pPr marL="457200" lvl="0" indent="-298450" algn="l" rtl="0">
              <a:spcBef>
                <a:spcPts val="0"/>
              </a:spcBef>
              <a:spcAft>
                <a:spcPts val="0"/>
              </a:spcAft>
              <a:buSzPts val="1100"/>
              <a:buAutoNum type="arabicPeriod"/>
            </a:pPr>
            <a:r>
              <a:rPr lang="en" dirty="0"/>
              <a:t>Some of you may be in a setting where you cannot speak aloud, such as in a cubicle, but we still encourage you to participate through the Chat pod. </a:t>
            </a:r>
            <a:endParaRPr dirty="0"/>
          </a:p>
          <a:p>
            <a:pPr marL="457200" lvl="0" indent="-298450" algn="l" rtl="0">
              <a:spcBef>
                <a:spcPts val="0"/>
              </a:spcBef>
              <a:spcAft>
                <a:spcPts val="0"/>
              </a:spcAft>
              <a:buSzPts val="1100"/>
              <a:buAutoNum type="arabicPeriod"/>
            </a:pPr>
            <a:r>
              <a:rPr lang="en" dirty="0"/>
              <a:t>When I say “raise your hand,” I mean for you to raise your hand in Adobe Connect by selecting the Hand Raise icon.</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2f5fa353d1_1_67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2f5fa353d1_1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410b4bdefd_0_4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410b4bdefd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INSTRUCTIONS</a:t>
            </a:r>
            <a:r>
              <a:rPr lang="en" dirty="0"/>
              <a:t>: Review the webinar agenda by reviewing the items on the slide.</a:t>
            </a:r>
            <a:endParaRPr dirty="0"/>
          </a:p>
          <a:p>
            <a:pPr marL="0" lvl="0" indent="0" algn="l" rtl="0">
              <a:spcBef>
                <a:spcPts val="0"/>
              </a:spcBef>
              <a:spcAft>
                <a:spcPts val="0"/>
              </a:spcAft>
              <a:buNone/>
            </a:pPr>
            <a:endParaRPr b="1" dirty="0"/>
          </a:p>
          <a:p>
            <a:pPr marL="0" lvl="0" indent="0" algn="l" rtl="0">
              <a:spcBef>
                <a:spcPts val="0"/>
              </a:spcBef>
              <a:spcAft>
                <a:spcPts val="0"/>
              </a:spcAft>
              <a:buNone/>
            </a:pPr>
            <a:r>
              <a:rPr lang="en" b="1" dirty="0"/>
              <a:t>SPEAKER: </a:t>
            </a:r>
            <a:r>
              <a:rPr lang="en" dirty="0"/>
              <a:t>After introductions and a review of the Webinar objectives, we will discuss:</a:t>
            </a:r>
            <a:endParaRPr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dirty="0"/>
              <a:t>Trusted Tester Program Purpose</a:t>
            </a:r>
          </a:p>
          <a:p>
            <a:pPr marL="457200" lvl="0" indent="-298450" algn="l" rtl="0">
              <a:spcBef>
                <a:spcPts val="0"/>
              </a:spcBef>
              <a:spcAft>
                <a:spcPts val="0"/>
              </a:spcAft>
              <a:buSzPts val="1100"/>
              <a:buAutoNum type="arabicPeriod"/>
            </a:pPr>
            <a:r>
              <a:rPr lang="en-US" dirty="0"/>
              <a:t>Role of the Trusted Tester</a:t>
            </a:r>
          </a:p>
          <a:p>
            <a:pPr marL="457200" lvl="0" indent="-298450" algn="l" rtl="0">
              <a:spcBef>
                <a:spcPts val="0"/>
              </a:spcBef>
              <a:spcAft>
                <a:spcPts val="0"/>
              </a:spcAft>
              <a:buSzPts val="1100"/>
              <a:buAutoNum type="arabicPeriod"/>
            </a:pPr>
            <a:r>
              <a:rPr lang="en-US" dirty="0"/>
              <a:t>Components of the Trusted Tester Review</a:t>
            </a:r>
          </a:p>
          <a:p>
            <a:pPr marL="457200" lvl="0" indent="-298450" algn="l" rtl="0">
              <a:spcBef>
                <a:spcPts val="0"/>
              </a:spcBef>
              <a:spcAft>
                <a:spcPts val="0"/>
              </a:spcAft>
              <a:buSzPts val="1100"/>
              <a:buAutoNum type="arabicPeriod"/>
            </a:pPr>
            <a:r>
              <a:rPr lang="en-US" dirty="0"/>
              <a:t>Trusted Tester Curriculum and Requirements</a:t>
            </a:r>
          </a:p>
          <a:p>
            <a:pPr marL="0" lvl="0" indent="0" algn="l" rtl="0">
              <a:spcBef>
                <a:spcPts val="0"/>
              </a:spcBef>
              <a:spcAft>
                <a:spcPts val="0"/>
              </a:spcAft>
              <a:buNone/>
            </a:pPr>
            <a:r>
              <a:rPr lang="en" dirty="0"/>
              <a:t>The session will wrap up with us sharing the key takeaways we got from the session.</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4119be6450_0_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4119be645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INSTRUCTION</a:t>
            </a:r>
            <a:r>
              <a:rPr lang="en" dirty="0"/>
              <a:t>: Share this information about yourself: The agency for which you work, your job title, a brief description of your responsibilities with regards to procurement and acquisition. Provide your contact information in the Chat pod.</a:t>
            </a:r>
            <a:endParaRPr dirty="0"/>
          </a:p>
          <a:p>
            <a:pPr marL="0" lvl="0" indent="0" algn="l" rtl="0">
              <a:spcBef>
                <a:spcPts val="0"/>
              </a:spcBef>
              <a:spcAft>
                <a:spcPts val="0"/>
              </a:spcAft>
              <a:buNone/>
            </a:pPr>
            <a:endParaRPr b="1" dirty="0"/>
          </a:p>
          <a:p>
            <a:pPr marL="0" lvl="0" indent="0" algn="l" rtl="0">
              <a:spcBef>
                <a:spcPts val="0"/>
              </a:spcBef>
              <a:spcAft>
                <a:spcPts val="0"/>
              </a:spcAft>
              <a:buNone/>
            </a:pPr>
            <a:r>
              <a:rPr lang="en" b="1" dirty="0"/>
              <a:t>SPEAKER: </a:t>
            </a:r>
            <a:r>
              <a:rPr lang="en" dirty="0"/>
              <a:t>Let’s take a few minutes to get to know each other. I am XXX…</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Please share your name, title/job description, and agency, along with your expectations for the Webinar. </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INSTRUCTIONS</a:t>
            </a:r>
            <a:r>
              <a:rPr lang="en" dirty="0"/>
              <a:t>: Review the webinar objectives by reviewing the bullets on the slide.</a:t>
            </a:r>
            <a:endParaRPr dirty="0"/>
          </a:p>
          <a:p>
            <a:pPr marL="0" lvl="0" indent="0" algn="l" rtl="0">
              <a:spcBef>
                <a:spcPts val="0"/>
              </a:spcBef>
              <a:spcAft>
                <a:spcPts val="0"/>
              </a:spcAft>
              <a:buNone/>
            </a:pPr>
            <a:endParaRPr b="1" u="sng" dirty="0"/>
          </a:p>
          <a:p>
            <a:pPr marL="0" lvl="0" indent="0" algn="l" rtl="0">
              <a:spcBef>
                <a:spcPts val="0"/>
              </a:spcBef>
              <a:spcAft>
                <a:spcPts val="0"/>
              </a:spcAft>
              <a:buNone/>
            </a:pPr>
            <a:r>
              <a:rPr lang="en" b="1" dirty="0"/>
              <a:t>SPEAKER</a:t>
            </a:r>
            <a:r>
              <a:rPr lang="en" dirty="0"/>
              <a:t>: Let’s review the main objectives for this Webinar. At the end of this session, you should be able to:</a:t>
            </a:r>
            <a:endParaRPr dirty="0"/>
          </a:p>
          <a:p>
            <a:pPr marL="0" lvl="0" indent="0" algn="l" rtl="0">
              <a:spcBef>
                <a:spcPts val="0"/>
              </a:spcBef>
              <a:spcAft>
                <a:spcPts val="0"/>
              </a:spcAft>
              <a:buNone/>
            </a:pPr>
            <a:endParaRPr dirty="0"/>
          </a:p>
          <a:p>
            <a:pPr marL="342900" indent="-342900">
              <a:lnSpc>
                <a:spcPct val="107000"/>
              </a:lnSpc>
              <a:spcAft>
                <a:spcPts val="0"/>
              </a:spcAft>
            </a:pPr>
            <a:r>
              <a:rPr lang="en-US" dirty="0">
                <a:latin typeface="+mj-lt"/>
                <a:cs typeface="Times New Roman" panose="02020603050405020304" pitchFamily="18" charset="0"/>
              </a:rPr>
              <a:t>Describe the role and function of Trusted Testers in ensuring that ICT is accessible for all</a:t>
            </a:r>
          </a:p>
          <a:p>
            <a:pPr marL="342900" indent="-342900">
              <a:lnSpc>
                <a:spcPct val="107000"/>
              </a:lnSpc>
              <a:spcAft>
                <a:spcPts val="0"/>
              </a:spcAft>
            </a:pPr>
            <a:r>
              <a:rPr lang="en-US" dirty="0">
                <a:latin typeface="+mj-lt"/>
                <a:cs typeface="Times New Roman" panose="02020603050405020304" pitchFamily="18" charset="0"/>
              </a:rPr>
              <a:t>Identify  major components of </a:t>
            </a:r>
            <a:r>
              <a:rPr lang="en-US">
                <a:latin typeface="+mj-lt"/>
                <a:cs typeface="Times New Roman" panose="02020603050405020304" pitchFamily="18" charset="0"/>
              </a:rPr>
              <a:t>a Trusted Tester </a:t>
            </a:r>
            <a:r>
              <a:rPr lang="en-US" dirty="0">
                <a:latin typeface="+mj-lt"/>
                <a:cs typeface="Times New Roman" panose="02020603050405020304" pitchFamily="18" charset="0"/>
              </a:rPr>
              <a:t>review.</a:t>
            </a:r>
          </a:p>
          <a:p>
            <a:pPr marL="342900" indent="-342900">
              <a:lnSpc>
                <a:spcPct val="107000"/>
              </a:lnSpc>
              <a:spcAft>
                <a:spcPts val="800"/>
              </a:spcAft>
            </a:pPr>
            <a:r>
              <a:rPr lang="en-US" dirty="0">
                <a:latin typeface="+mj-lt"/>
                <a:cs typeface="Times New Roman" panose="02020603050405020304" pitchFamily="18" charset="0"/>
              </a:rPr>
              <a:t>Identify the of curriculum and requirements for successful completion of the Trusted Tester Certification program.</a:t>
            </a:r>
            <a:endParaRPr lang="en-US" dirty="0"/>
          </a:p>
          <a:p>
            <a:pPr marL="158750" lvl="0" indent="0" algn="l" rtl="0">
              <a:spcBef>
                <a:spcPts val="0"/>
              </a:spcBef>
              <a:spcAft>
                <a:spcPts val="0"/>
              </a:spcAft>
              <a:buSzPts val="1100"/>
              <a:buNone/>
            </a:pPr>
            <a:br>
              <a:rPr lang="en" dirty="0"/>
            </a:br>
            <a:endParaRPr dirty="0"/>
          </a:p>
        </p:txBody>
      </p:sp>
    </p:spTree>
    <p:extLst>
      <p:ext uri="{BB962C8B-B14F-4D97-AF65-F5344CB8AC3E}">
        <p14:creationId xmlns:p14="http://schemas.microsoft.com/office/powerpoint/2010/main" val="29513857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4119be6450_0_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4119be6450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SPEAKER</a:t>
            </a:r>
            <a:r>
              <a:rPr lang="en" dirty="0"/>
              <a:t>: Let’s begin with a review of what Section 508 is and why it mattters. </a:t>
            </a:r>
          </a:p>
          <a:p>
            <a:pPr marL="0" lvl="0" indent="0" algn="l" rtl="0">
              <a:spcBef>
                <a:spcPts val="0"/>
              </a:spcBef>
              <a:spcAft>
                <a:spcPts val="0"/>
              </a:spcAft>
              <a:buNone/>
            </a:pPr>
            <a:endParaRPr lang="en" b="0" i="0" dirty="0">
              <a:solidFill>
                <a:srgbClr val="010101"/>
              </a:solidFill>
              <a:effectLst/>
              <a:latin typeface="Arial" panose="020B0604020202020204" pitchFamily="34" charset="0"/>
            </a:endParaRPr>
          </a:p>
          <a:p>
            <a:pPr marL="0" lvl="0" indent="0" algn="l" rtl="0">
              <a:spcBef>
                <a:spcPts val="0"/>
              </a:spcBef>
              <a:spcAft>
                <a:spcPts val="0"/>
              </a:spcAft>
              <a:buNone/>
            </a:pPr>
            <a:r>
              <a:rPr lang="en-US" b="0" i="0" dirty="0">
                <a:solidFill>
                  <a:srgbClr val="010101"/>
                </a:solidFill>
                <a:effectLst/>
                <a:latin typeface="Arial" panose="020B0604020202020204" pitchFamily="34" charset="0"/>
              </a:rPr>
              <a:t>Section 508 of the Rehabilitation Act of 1973 as amended is a law and set of standards that requires Federal agencies to make ICT accessible to employees and members of the public who have disabilities in a comparable manner to the access experienced by employees and members of the public without disabilities.</a:t>
            </a:r>
          </a:p>
          <a:p>
            <a:pPr marL="0" lvl="0" indent="0" algn="l" rtl="0">
              <a:spcBef>
                <a:spcPts val="0"/>
              </a:spcBef>
              <a:spcAft>
                <a:spcPts val="0"/>
              </a:spcAft>
              <a:buNone/>
            </a:pPr>
            <a:endParaRPr lang="en-US" b="0" i="0" dirty="0">
              <a:solidFill>
                <a:srgbClr val="010101"/>
              </a:solidFill>
              <a:effectLst/>
              <a:latin typeface="Arial" panose="020B0604020202020204" pitchFamily="34" charset="0"/>
            </a:endParaRPr>
          </a:p>
          <a:p>
            <a:pPr marL="0" lvl="0" indent="0" algn="l" rtl="0">
              <a:spcBef>
                <a:spcPts val="0"/>
              </a:spcBef>
              <a:spcAft>
                <a:spcPts val="0"/>
              </a:spcAft>
              <a:buNone/>
            </a:pPr>
            <a:r>
              <a:rPr lang="en-US" b="0" i="0" dirty="0">
                <a:solidFill>
                  <a:srgbClr val="010101"/>
                </a:solidFill>
                <a:effectLst/>
                <a:latin typeface="Arial" panose="020B0604020202020204" pitchFamily="34" charset="0"/>
              </a:rPr>
              <a:t>The revised Section 508 Standards apply to ICT that is "procured, developed, maintained, or used" by agencies of the Federal government. Section 508 was enacted to eliminate barriers to ICT, make opportunities available for persons with disabilities, and encourage development of technologies that will help achieve these goals.</a:t>
            </a:r>
            <a:endParaRPr lang="en-US" b="0" i="0" dirty="0">
              <a:solidFill>
                <a:srgbClr val="000000"/>
              </a:solidFill>
              <a:effectLst/>
              <a:latin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160315632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 type="title">
  <p:cSld name="TITLE">
    <p:spTree>
      <p:nvGrpSpPr>
        <p:cNvPr id="1" name="Shape 9"/>
        <p:cNvGrpSpPr/>
        <p:nvPr/>
      </p:nvGrpSpPr>
      <p:grpSpPr>
        <a:xfrm>
          <a:off x="0" y="0"/>
          <a:ext cx="0" cy="0"/>
          <a:chOff x="0" y="0"/>
          <a:chExt cx="0" cy="0"/>
        </a:xfrm>
      </p:grpSpPr>
      <p:sp>
        <p:nvSpPr>
          <p:cNvPr id="15" name="Google Shape;15;p2"/>
          <p:cNvSpPr txBox="1">
            <a:spLocks noGrp="1"/>
          </p:cNvSpPr>
          <p:nvPr>
            <p:ph type="title"/>
          </p:nvPr>
        </p:nvSpPr>
        <p:spPr>
          <a:xfrm>
            <a:off x="3594342" y="2144975"/>
            <a:ext cx="5165400" cy="1561200"/>
          </a:xfrm>
          <a:prstGeom prst="rect">
            <a:avLst/>
          </a:prstGeom>
        </p:spPr>
        <p:txBody>
          <a:bodyPr spcFirstLastPara="1" wrap="square" lIns="91425" tIns="91425" rIns="91425" bIns="91425" anchor="b" anchorCtr="0"/>
          <a:lstStyle>
            <a:lvl1pPr lvl="0">
              <a:spcBef>
                <a:spcPts val="0"/>
              </a:spcBef>
              <a:spcAft>
                <a:spcPts val="0"/>
              </a:spcAft>
              <a:buNone/>
              <a:defRPr sz="2800">
                <a:solidFill>
                  <a:srgbClr val="0FAFFF"/>
                </a:solidFill>
                <a:latin typeface="Arial"/>
                <a:ea typeface="Arial"/>
                <a:cs typeface="Arial"/>
                <a:sym typeface="Arial"/>
              </a:defRPr>
            </a:lvl1pPr>
            <a:lvl2pPr lvl="1">
              <a:spcBef>
                <a:spcPts val="0"/>
              </a:spcBef>
              <a:spcAft>
                <a:spcPts val="0"/>
              </a:spcAft>
              <a:buNone/>
              <a:defRPr sz="2800">
                <a:solidFill>
                  <a:srgbClr val="0FAFFF"/>
                </a:solidFill>
                <a:latin typeface="Arial"/>
                <a:ea typeface="Arial"/>
                <a:cs typeface="Arial"/>
                <a:sym typeface="Arial"/>
              </a:defRPr>
            </a:lvl2pPr>
            <a:lvl3pPr lvl="2">
              <a:spcBef>
                <a:spcPts val="0"/>
              </a:spcBef>
              <a:spcAft>
                <a:spcPts val="0"/>
              </a:spcAft>
              <a:buNone/>
              <a:defRPr sz="2800">
                <a:solidFill>
                  <a:srgbClr val="0FAFFF"/>
                </a:solidFill>
                <a:latin typeface="Arial"/>
                <a:ea typeface="Arial"/>
                <a:cs typeface="Arial"/>
                <a:sym typeface="Arial"/>
              </a:defRPr>
            </a:lvl3pPr>
            <a:lvl4pPr lvl="3">
              <a:spcBef>
                <a:spcPts val="0"/>
              </a:spcBef>
              <a:spcAft>
                <a:spcPts val="0"/>
              </a:spcAft>
              <a:buNone/>
              <a:defRPr sz="2800">
                <a:solidFill>
                  <a:srgbClr val="0FAFFF"/>
                </a:solidFill>
                <a:latin typeface="Arial"/>
                <a:ea typeface="Arial"/>
                <a:cs typeface="Arial"/>
                <a:sym typeface="Arial"/>
              </a:defRPr>
            </a:lvl4pPr>
            <a:lvl5pPr lvl="4">
              <a:spcBef>
                <a:spcPts val="0"/>
              </a:spcBef>
              <a:spcAft>
                <a:spcPts val="0"/>
              </a:spcAft>
              <a:buNone/>
              <a:defRPr sz="2800">
                <a:solidFill>
                  <a:srgbClr val="0FAFFF"/>
                </a:solidFill>
                <a:latin typeface="Arial"/>
                <a:ea typeface="Arial"/>
                <a:cs typeface="Arial"/>
                <a:sym typeface="Arial"/>
              </a:defRPr>
            </a:lvl5pPr>
            <a:lvl6pPr lvl="5">
              <a:spcBef>
                <a:spcPts val="0"/>
              </a:spcBef>
              <a:spcAft>
                <a:spcPts val="0"/>
              </a:spcAft>
              <a:buNone/>
              <a:defRPr sz="2800">
                <a:solidFill>
                  <a:srgbClr val="0FAFFF"/>
                </a:solidFill>
                <a:latin typeface="Arial"/>
                <a:ea typeface="Arial"/>
                <a:cs typeface="Arial"/>
                <a:sym typeface="Arial"/>
              </a:defRPr>
            </a:lvl6pPr>
            <a:lvl7pPr lvl="6">
              <a:spcBef>
                <a:spcPts val="0"/>
              </a:spcBef>
              <a:spcAft>
                <a:spcPts val="0"/>
              </a:spcAft>
              <a:buNone/>
              <a:defRPr sz="2800">
                <a:solidFill>
                  <a:srgbClr val="0FAFFF"/>
                </a:solidFill>
                <a:latin typeface="Arial"/>
                <a:ea typeface="Arial"/>
                <a:cs typeface="Arial"/>
                <a:sym typeface="Arial"/>
              </a:defRPr>
            </a:lvl7pPr>
            <a:lvl8pPr lvl="7">
              <a:spcBef>
                <a:spcPts val="0"/>
              </a:spcBef>
              <a:spcAft>
                <a:spcPts val="0"/>
              </a:spcAft>
              <a:buNone/>
              <a:defRPr sz="2800">
                <a:solidFill>
                  <a:srgbClr val="0FAFFF"/>
                </a:solidFill>
                <a:latin typeface="Arial"/>
                <a:ea typeface="Arial"/>
                <a:cs typeface="Arial"/>
                <a:sym typeface="Arial"/>
              </a:defRPr>
            </a:lvl8pPr>
            <a:lvl9pPr lvl="8">
              <a:spcBef>
                <a:spcPts val="0"/>
              </a:spcBef>
              <a:spcAft>
                <a:spcPts val="0"/>
              </a:spcAft>
              <a:buNone/>
              <a:defRPr sz="2800">
                <a:solidFill>
                  <a:srgbClr val="0FAFFF"/>
                </a:solidFill>
                <a:latin typeface="Arial"/>
                <a:ea typeface="Arial"/>
                <a:cs typeface="Arial"/>
                <a:sym typeface="Arial"/>
              </a:defRPr>
            </a:lvl9pPr>
          </a:lstStyle>
          <a:p>
            <a:endParaRPr/>
          </a:p>
        </p:txBody>
      </p:sp>
      <p:sp>
        <p:nvSpPr>
          <p:cNvPr id="16" name="Google Shape;16;p2"/>
          <p:cNvSpPr txBox="1">
            <a:spLocks noGrp="1"/>
          </p:cNvSpPr>
          <p:nvPr>
            <p:ph type="title" idx="2"/>
          </p:nvPr>
        </p:nvSpPr>
        <p:spPr>
          <a:xfrm>
            <a:off x="3594342" y="3516550"/>
            <a:ext cx="5165400" cy="524700"/>
          </a:xfrm>
          <a:prstGeom prst="rect">
            <a:avLst/>
          </a:prstGeom>
        </p:spPr>
        <p:txBody>
          <a:bodyPr spcFirstLastPara="1" wrap="square" lIns="91425" tIns="91425" rIns="91425" bIns="91425" anchor="t" anchorCtr="0"/>
          <a:lstStyle>
            <a:lvl1pPr lvl="0" rtl="0">
              <a:spcBef>
                <a:spcPts val="0"/>
              </a:spcBef>
              <a:spcAft>
                <a:spcPts val="0"/>
              </a:spcAft>
              <a:buNone/>
              <a:defRPr b="1">
                <a:latin typeface="Arial"/>
                <a:ea typeface="Arial"/>
                <a:cs typeface="Arial"/>
                <a:sym typeface="Arial"/>
              </a:defRPr>
            </a:lvl1pPr>
            <a:lvl2pPr lvl="1" rtl="0">
              <a:spcBef>
                <a:spcPts val="0"/>
              </a:spcBef>
              <a:spcAft>
                <a:spcPts val="0"/>
              </a:spcAft>
              <a:buNone/>
              <a:defRPr b="1">
                <a:latin typeface="Arial"/>
                <a:ea typeface="Arial"/>
                <a:cs typeface="Arial"/>
                <a:sym typeface="Arial"/>
              </a:defRPr>
            </a:lvl2pPr>
            <a:lvl3pPr lvl="2" rtl="0">
              <a:spcBef>
                <a:spcPts val="0"/>
              </a:spcBef>
              <a:spcAft>
                <a:spcPts val="0"/>
              </a:spcAft>
              <a:buNone/>
              <a:defRPr b="1">
                <a:latin typeface="Arial"/>
                <a:ea typeface="Arial"/>
                <a:cs typeface="Arial"/>
                <a:sym typeface="Arial"/>
              </a:defRPr>
            </a:lvl3pPr>
            <a:lvl4pPr lvl="3" rtl="0">
              <a:spcBef>
                <a:spcPts val="0"/>
              </a:spcBef>
              <a:spcAft>
                <a:spcPts val="0"/>
              </a:spcAft>
              <a:buNone/>
              <a:defRPr b="1">
                <a:latin typeface="Arial"/>
                <a:ea typeface="Arial"/>
                <a:cs typeface="Arial"/>
                <a:sym typeface="Arial"/>
              </a:defRPr>
            </a:lvl4pPr>
            <a:lvl5pPr lvl="4" rtl="0">
              <a:spcBef>
                <a:spcPts val="0"/>
              </a:spcBef>
              <a:spcAft>
                <a:spcPts val="0"/>
              </a:spcAft>
              <a:buNone/>
              <a:defRPr b="1">
                <a:latin typeface="Arial"/>
                <a:ea typeface="Arial"/>
                <a:cs typeface="Arial"/>
                <a:sym typeface="Arial"/>
              </a:defRPr>
            </a:lvl5pPr>
            <a:lvl6pPr lvl="5" rtl="0">
              <a:spcBef>
                <a:spcPts val="0"/>
              </a:spcBef>
              <a:spcAft>
                <a:spcPts val="0"/>
              </a:spcAft>
              <a:buNone/>
              <a:defRPr b="1">
                <a:latin typeface="Arial"/>
                <a:ea typeface="Arial"/>
                <a:cs typeface="Arial"/>
                <a:sym typeface="Arial"/>
              </a:defRPr>
            </a:lvl6pPr>
            <a:lvl7pPr lvl="6" rtl="0">
              <a:spcBef>
                <a:spcPts val="0"/>
              </a:spcBef>
              <a:spcAft>
                <a:spcPts val="0"/>
              </a:spcAft>
              <a:buNone/>
              <a:defRPr b="1">
                <a:latin typeface="Arial"/>
                <a:ea typeface="Arial"/>
                <a:cs typeface="Arial"/>
                <a:sym typeface="Arial"/>
              </a:defRPr>
            </a:lvl7pPr>
            <a:lvl8pPr lvl="7" rtl="0">
              <a:spcBef>
                <a:spcPts val="0"/>
              </a:spcBef>
              <a:spcAft>
                <a:spcPts val="0"/>
              </a:spcAft>
              <a:buNone/>
              <a:defRPr b="1">
                <a:latin typeface="Arial"/>
                <a:ea typeface="Arial"/>
                <a:cs typeface="Arial"/>
                <a:sym typeface="Arial"/>
              </a:defRPr>
            </a:lvl8pPr>
            <a:lvl9pPr lvl="8" rtl="0">
              <a:spcBef>
                <a:spcPts val="0"/>
              </a:spcBef>
              <a:spcAft>
                <a:spcPts val="0"/>
              </a:spcAft>
              <a:buNone/>
              <a:defRPr b="1">
                <a:latin typeface="Arial"/>
                <a:ea typeface="Arial"/>
                <a:cs typeface="Arial"/>
                <a:sym typeface="Arial"/>
              </a:defRPr>
            </a:lvl9pPr>
          </a:lstStyle>
          <a:p>
            <a:endParaRPr/>
          </a:p>
        </p:txBody>
      </p:sp>
      <p:sp>
        <p:nvSpPr>
          <p:cNvPr id="14" name="Google Shape;14;p2"/>
          <p:cNvSpPr txBox="1">
            <a:spLocks noGrp="1"/>
          </p:cNvSpPr>
          <p:nvPr>
            <p:ph type="subTitle" idx="1"/>
          </p:nvPr>
        </p:nvSpPr>
        <p:spPr>
          <a:xfrm>
            <a:off x="3594342" y="6043500"/>
            <a:ext cx="4911000" cy="591600"/>
          </a:xfrm>
          <a:prstGeom prst="rect">
            <a:avLst/>
          </a:prstGeom>
        </p:spPr>
        <p:txBody>
          <a:bodyPr spcFirstLastPara="1" wrap="square" lIns="91425" tIns="91425" rIns="91425" bIns="91425" anchor="b" anchorCtr="0"/>
          <a:lstStyle>
            <a:lvl1pPr lvl="0">
              <a:lnSpc>
                <a:spcPct val="100000"/>
              </a:lnSpc>
              <a:spcBef>
                <a:spcPts val="0"/>
              </a:spcBef>
              <a:spcAft>
                <a:spcPts val="0"/>
              </a:spcAft>
              <a:buNone/>
              <a:defRPr sz="1900">
                <a:solidFill>
                  <a:srgbClr val="FFFFFF"/>
                </a:solidFill>
                <a:latin typeface="Arial"/>
                <a:ea typeface="Arial"/>
                <a:cs typeface="Arial"/>
                <a:sym typeface="Arial"/>
              </a:defRPr>
            </a:lvl1pPr>
            <a:lvl2pPr lvl="1">
              <a:lnSpc>
                <a:spcPct val="100000"/>
              </a:lnSpc>
              <a:spcBef>
                <a:spcPts val="0"/>
              </a:spcBef>
              <a:spcAft>
                <a:spcPts val="0"/>
              </a:spcAft>
              <a:buNone/>
              <a:defRPr sz="1900">
                <a:solidFill>
                  <a:srgbClr val="FFFFFF"/>
                </a:solidFill>
                <a:latin typeface="Arial"/>
                <a:ea typeface="Arial"/>
                <a:cs typeface="Arial"/>
                <a:sym typeface="Arial"/>
              </a:defRPr>
            </a:lvl2pPr>
            <a:lvl3pPr lvl="2">
              <a:lnSpc>
                <a:spcPct val="100000"/>
              </a:lnSpc>
              <a:spcBef>
                <a:spcPts val="0"/>
              </a:spcBef>
              <a:spcAft>
                <a:spcPts val="0"/>
              </a:spcAft>
              <a:buNone/>
              <a:defRPr sz="1900">
                <a:solidFill>
                  <a:srgbClr val="FFFFFF"/>
                </a:solidFill>
                <a:latin typeface="Arial"/>
                <a:ea typeface="Arial"/>
                <a:cs typeface="Arial"/>
                <a:sym typeface="Arial"/>
              </a:defRPr>
            </a:lvl3pPr>
            <a:lvl4pPr lvl="3">
              <a:lnSpc>
                <a:spcPct val="100000"/>
              </a:lnSpc>
              <a:spcBef>
                <a:spcPts val="0"/>
              </a:spcBef>
              <a:spcAft>
                <a:spcPts val="0"/>
              </a:spcAft>
              <a:buNone/>
              <a:defRPr sz="1900">
                <a:solidFill>
                  <a:srgbClr val="FFFFFF"/>
                </a:solidFill>
                <a:latin typeface="Arial"/>
                <a:ea typeface="Arial"/>
                <a:cs typeface="Arial"/>
                <a:sym typeface="Arial"/>
              </a:defRPr>
            </a:lvl4pPr>
            <a:lvl5pPr lvl="4">
              <a:lnSpc>
                <a:spcPct val="100000"/>
              </a:lnSpc>
              <a:spcBef>
                <a:spcPts val="0"/>
              </a:spcBef>
              <a:spcAft>
                <a:spcPts val="0"/>
              </a:spcAft>
              <a:buNone/>
              <a:defRPr sz="1900">
                <a:solidFill>
                  <a:srgbClr val="FFFFFF"/>
                </a:solidFill>
                <a:latin typeface="Arial"/>
                <a:ea typeface="Arial"/>
                <a:cs typeface="Arial"/>
                <a:sym typeface="Arial"/>
              </a:defRPr>
            </a:lvl5pPr>
            <a:lvl6pPr lvl="5">
              <a:lnSpc>
                <a:spcPct val="100000"/>
              </a:lnSpc>
              <a:spcBef>
                <a:spcPts val="0"/>
              </a:spcBef>
              <a:spcAft>
                <a:spcPts val="0"/>
              </a:spcAft>
              <a:buNone/>
              <a:defRPr sz="1900">
                <a:solidFill>
                  <a:srgbClr val="FFFFFF"/>
                </a:solidFill>
                <a:latin typeface="Arial"/>
                <a:ea typeface="Arial"/>
                <a:cs typeface="Arial"/>
                <a:sym typeface="Arial"/>
              </a:defRPr>
            </a:lvl6pPr>
            <a:lvl7pPr lvl="6">
              <a:lnSpc>
                <a:spcPct val="100000"/>
              </a:lnSpc>
              <a:spcBef>
                <a:spcPts val="0"/>
              </a:spcBef>
              <a:spcAft>
                <a:spcPts val="0"/>
              </a:spcAft>
              <a:buNone/>
              <a:defRPr sz="1900">
                <a:solidFill>
                  <a:srgbClr val="FFFFFF"/>
                </a:solidFill>
                <a:latin typeface="Arial"/>
                <a:ea typeface="Arial"/>
                <a:cs typeface="Arial"/>
                <a:sym typeface="Arial"/>
              </a:defRPr>
            </a:lvl7pPr>
            <a:lvl8pPr lvl="7">
              <a:lnSpc>
                <a:spcPct val="100000"/>
              </a:lnSpc>
              <a:spcBef>
                <a:spcPts val="0"/>
              </a:spcBef>
              <a:spcAft>
                <a:spcPts val="0"/>
              </a:spcAft>
              <a:buNone/>
              <a:defRPr sz="1900">
                <a:solidFill>
                  <a:srgbClr val="FFFFFF"/>
                </a:solidFill>
                <a:latin typeface="Arial"/>
                <a:ea typeface="Arial"/>
                <a:cs typeface="Arial"/>
                <a:sym typeface="Arial"/>
              </a:defRPr>
            </a:lvl8pPr>
            <a:lvl9pPr lvl="8">
              <a:lnSpc>
                <a:spcPct val="100000"/>
              </a:lnSpc>
              <a:spcBef>
                <a:spcPts val="0"/>
              </a:spcBef>
              <a:spcAft>
                <a:spcPts val="0"/>
              </a:spcAft>
              <a:buNone/>
              <a:defRPr sz="1900">
                <a:solidFill>
                  <a:srgbClr val="FFFFFF"/>
                </a:solidFill>
                <a:latin typeface="Arial"/>
                <a:ea typeface="Arial"/>
                <a:cs typeface="Arial"/>
                <a:sym typeface="Arial"/>
              </a:defRPr>
            </a:lvl9pPr>
          </a:lstStyle>
          <a:p>
            <a:endParaRPr/>
          </a:p>
        </p:txBody>
      </p:sp>
      <p:sp>
        <p:nvSpPr>
          <p:cNvPr id="13" name="Google Shape;13;p2"/>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10" name="Google Shape;10;p2">
            <a:extLst>
              <a:ext uri="{C183D7F6-B498-43B3-948B-1728B52AA6E4}">
                <adec:decorative xmlns:adec="http://schemas.microsoft.com/office/drawing/2017/decorative" val="1"/>
              </a:ext>
            </a:extLst>
          </p:cNvPr>
          <p:cNvGrpSpPr/>
          <p:nvPr/>
        </p:nvGrpSpPr>
        <p:grpSpPr>
          <a:xfrm>
            <a:off x="-16450" y="-32935"/>
            <a:ext cx="2499744" cy="6907464"/>
            <a:chOff x="-92652" y="-16478"/>
            <a:chExt cx="2421528" cy="6907464"/>
          </a:xfrm>
        </p:grpSpPr>
        <p:sp>
          <p:nvSpPr>
            <p:cNvPr id="11" name="Google Shape;11;p2" descr="White and blue curved shape containing the GSA logo in the bottom left corner. " title="Cover page design"/>
            <p:cNvSpPr/>
            <p:nvPr/>
          </p:nvSpPr>
          <p:spPr>
            <a:xfrm rot="-5400000">
              <a:off x="-2280159" y="2257390"/>
              <a:ext cx="6874470" cy="2343600"/>
            </a:xfrm>
            <a:prstGeom prst="flowChartDocumen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5400000">
              <a:off x="-2407281" y="2298151"/>
              <a:ext cx="6907464" cy="2278206"/>
            </a:xfrm>
            <a:prstGeom prst="flowChartDocument">
              <a:avLst/>
            </a:prstGeom>
            <a:solidFill>
              <a:srgbClr val="0FAFFF"/>
            </a:solidFill>
            <a:ln w="9525" cap="flat" cmpd="sng">
              <a:solidFill>
                <a:srgbClr val="0FA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Google Shape;17;p2">
            <a:extLst>
              <a:ext uri="{C183D7F6-B498-43B3-948B-1728B52AA6E4}">
                <adec:decorative xmlns:adec="http://schemas.microsoft.com/office/drawing/2017/decorative" val="1"/>
              </a:ext>
            </a:extLst>
          </p:cNvPr>
          <p:cNvSpPr/>
          <p:nvPr/>
        </p:nvSpPr>
        <p:spPr>
          <a:xfrm>
            <a:off x="-20129" y="-71425"/>
            <a:ext cx="9160500" cy="12489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a:extLst>
              <a:ext uri="{C183D7F6-B498-43B3-948B-1728B52AA6E4}">
                <adec:decorative xmlns:adec="http://schemas.microsoft.com/office/drawing/2017/decorative" val="1"/>
              </a:ext>
            </a:extLst>
          </p:cNvPr>
          <p:cNvSpPr/>
          <p:nvPr/>
        </p:nvSpPr>
        <p:spPr>
          <a:xfrm>
            <a:off x="3725025" y="4123854"/>
            <a:ext cx="5034600" cy="16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 name="Google Shape;19;p2" descr="GSA logo"/>
          <p:cNvPicPr preferRelativeResize="0"/>
          <p:nvPr/>
        </p:nvPicPr>
        <p:blipFill>
          <a:blip r:embed="rId2">
            <a:alphaModFix/>
          </a:blip>
          <a:stretch>
            <a:fillRect/>
          </a:stretch>
        </p:blipFill>
        <p:spPr>
          <a:xfrm>
            <a:off x="582618" y="230250"/>
            <a:ext cx="783375" cy="707175"/>
          </a:xfrm>
          <a:prstGeom prst="rect">
            <a:avLst/>
          </a:prstGeom>
          <a:noFill/>
          <a:ln>
            <a:noFill/>
          </a:ln>
        </p:spPr>
      </p:pic>
      <p:sp>
        <p:nvSpPr>
          <p:cNvPr id="20" name="Google Shape;20;p2" descr="Office of Government-wide Policy"/>
          <p:cNvSpPr txBox="1"/>
          <p:nvPr/>
        </p:nvSpPr>
        <p:spPr>
          <a:xfrm>
            <a:off x="3541925" y="511401"/>
            <a:ext cx="5283000" cy="524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200" b="1" dirty="0">
                <a:solidFill>
                  <a:srgbClr val="003C71"/>
                </a:solidFill>
              </a:rPr>
              <a:t>Office of Government-wide Policy</a:t>
            </a:r>
            <a:endParaRPr sz="1200" b="1" dirty="0">
              <a:solidFill>
                <a:srgbClr val="003C71"/>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List Items - Same Slide - NOT NUMBERED">
  <p:cSld name="CAPTION_ONLY_1">
    <p:bg>
      <p:bgPr>
        <a:solidFill>
          <a:srgbClr val="FFFFFF"/>
        </a:solidFill>
        <a:effectLst/>
      </p:bgPr>
    </p:bg>
    <p:spTree>
      <p:nvGrpSpPr>
        <p:cNvPr id="1" name="Shape 128"/>
        <p:cNvGrpSpPr/>
        <p:nvPr/>
      </p:nvGrpSpPr>
      <p:grpSpPr>
        <a:xfrm>
          <a:off x="0" y="0"/>
          <a:ext cx="0" cy="0"/>
          <a:chOff x="0" y="0"/>
          <a:chExt cx="0" cy="0"/>
        </a:xfrm>
      </p:grpSpPr>
      <p:sp>
        <p:nvSpPr>
          <p:cNvPr id="129" name="Google Shape;129;p15"/>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30" name="Google Shape;130;p15"/>
          <p:cNvSpPr/>
          <p:nvPr/>
        </p:nvSpPr>
        <p:spPr>
          <a:xfrm>
            <a:off x="461550" y="5008150"/>
            <a:ext cx="8373900" cy="11145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1" name="Google Shape;131;p15"/>
          <p:cNvSpPr/>
          <p:nvPr/>
        </p:nvSpPr>
        <p:spPr>
          <a:xfrm>
            <a:off x="461550" y="3722588"/>
            <a:ext cx="8373900" cy="11145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2" name="Google Shape;132;p15"/>
          <p:cNvSpPr/>
          <p:nvPr/>
        </p:nvSpPr>
        <p:spPr>
          <a:xfrm>
            <a:off x="461550" y="2437025"/>
            <a:ext cx="8373900" cy="11145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3" name="Google Shape;133;p15"/>
          <p:cNvSpPr txBox="1">
            <a:spLocks noGrp="1"/>
          </p:cNvSpPr>
          <p:nvPr>
            <p:ph type="body" idx="1"/>
          </p:nvPr>
        </p:nvSpPr>
        <p:spPr>
          <a:xfrm>
            <a:off x="859500" y="2522700"/>
            <a:ext cx="7602300" cy="9405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34" name="Google Shape;134;p15"/>
          <p:cNvSpPr txBox="1">
            <a:spLocks noGrp="1"/>
          </p:cNvSpPr>
          <p:nvPr>
            <p:ph type="body" idx="2"/>
          </p:nvPr>
        </p:nvSpPr>
        <p:spPr>
          <a:xfrm>
            <a:off x="859500" y="5113500"/>
            <a:ext cx="7602300" cy="9405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35" name="Google Shape;135;p15"/>
          <p:cNvSpPr txBox="1">
            <a:spLocks noGrp="1"/>
          </p:cNvSpPr>
          <p:nvPr>
            <p:ph type="body" idx="3"/>
          </p:nvPr>
        </p:nvSpPr>
        <p:spPr>
          <a:xfrm>
            <a:off x="859500" y="3818100"/>
            <a:ext cx="7602300" cy="9405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36" name="Google Shape;136;p15"/>
          <p:cNvSpPr txBox="1">
            <a:spLocks noGrp="1"/>
          </p:cNvSpPr>
          <p:nvPr>
            <p:ph type="title"/>
          </p:nvPr>
        </p:nvSpPr>
        <p:spPr>
          <a:xfrm>
            <a:off x="591758" y="249674"/>
            <a:ext cx="7602300" cy="1173600"/>
          </a:xfrm>
          <a:prstGeom prst="rect">
            <a:avLst/>
          </a:prstGeom>
        </p:spPr>
        <p:txBody>
          <a:bodyPr spcFirstLastPara="1" wrap="square" lIns="91425" tIns="91425" rIns="91425" bIns="91425" anchor="b" anchorCtr="0"/>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137" name="Google Shape;137;p15"/>
          <p:cNvCxnSpPr/>
          <p:nvPr/>
        </p:nvCxnSpPr>
        <p:spPr>
          <a:xfrm>
            <a:off x="707100" y="1379625"/>
            <a:ext cx="7230000" cy="0"/>
          </a:xfrm>
          <a:prstGeom prst="straightConnector1">
            <a:avLst/>
          </a:prstGeom>
          <a:noFill/>
          <a:ln w="19050" cap="flat" cmpd="sng">
            <a:solidFill>
              <a:srgbClr val="000000"/>
            </a:solidFill>
            <a:prstDash val="solid"/>
            <a:round/>
            <a:headEnd type="none" w="med" len="med"/>
            <a:tailEnd type="none" w="med" len="med"/>
          </a:ln>
        </p:spPr>
      </p:cxnSp>
      <p:sp>
        <p:nvSpPr>
          <p:cNvPr id="138" name="Google Shape;138;p15"/>
          <p:cNvSpPr txBox="1">
            <a:spLocks noGrp="1"/>
          </p:cNvSpPr>
          <p:nvPr>
            <p:ph type="subTitle" idx="4"/>
          </p:nvPr>
        </p:nvSpPr>
        <p:spPr>
          <a:xfrm>
            <a:off x="591750" y="1402400"/>
            <a:ext cx="7345500" cy="524700"/>
          </a:xfrm>
          <a:prstGeom prst="rect">
            <a:avLst/>
          </a:prstGeom>
        </p:spPr>
        <p:txBody>
          <a:bodyPr spcFirstLastPara="1" wrap="square" lIns="91425" tIns="91425" rIns="91425" bIns="91425" anchor="t" anchorCtr="0"/>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List Items - Same Slide - NUMBERED - More Slots">
  <p:cSld name="CAPTION_ONLY_1_1">
    <p:bg>
      <p:bgPr>
        <a:solidFill>
          <a:srgbClr val="FFFFFF"/>
        </a:solidFill>
        <a:effectLst/>
      </p:bgPr>
    </p:bg>
    <p:spTree>
      <p:nvGrpSpPr>
        <p:cNvPr id="1" name="Shape 139"/>
        <p:cNvGrpSpPr/>
        <p:nvPr/>
      </p:nvGrpSpPr>
      <p:grpSpPr>
        <a:xfrm>
          <a:off x="0" y="0"/>
          <a:ext cx="0" cy="0"/>
          <a:chOff x="0" y="0"/>
          <a:chExt cx="0" cy="0"/>
        </a:xfrm>
      </p:grpSpPr>
      <p:sp>
        <p:nvSpPr>
          <p:cNvPr id="140" name="Google Shape;140;p16"/>
          <p:cNvSpPr/>
          <p:nvPr/>
        </p:nvSpPr>
        <p:spPr>
          <a:xfrm>
            <a:off x="461550" y="5338245"/>
            <a:ext cx="8373900" cy="8817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1" name="Google Shape;141;p16"/>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42" name="Google Shape;142;p16"/>
          <p:cNvSpPr/>
          <p:nvPr/>
        </p:nvSpPr>
        <p:spPr>
          <a:xfrm>
            <a:off x="461550" y="4371171"/>
            <a:ext cx="8373900" cy="8817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3" name="Google Shape;143;p16"/>
          <p:cNvSpPr/>
          <p:nvPr/>
        </p:nvSpPr>
        <p:spPr>
          <a:xfrm>
            <a:off x="461550" y="3404098"/>
            <a:ext cx="8373900" cy="8817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4" name="Google Shape;144;p16"/>
          <p:cNvSpPr/>
          <p:nvPr/>
        </p:nvSpPr>
        <p:spPr>
          <a:xfrm>
            <a:off x="461550" y="2437025"/>
            <a:ext cx="8373900" cy="8817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5" name="Google Shape;145;p16"/>
          <p:cNvSpPr txBox="1">
            <a:spLocks noGrp="1"/>
          </p:cNvSpPr>
          <p:nvPr>
            <p:ph type="body" idx="1"/>
          </p:nvPr>
        </p:nvSpPr>
        <p:spPr>
          <a:xfrm>
            <a:off x="1164300" y="2446500"/>
            <a:ext cx="7345500" cy="8487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46" name="Google Shape;146;p16"/>
          <p:cNvSpPr txBox="1">
            <a:spLocks noGrp="1"/>
          </p:cNvSpPr>
          <p:nvPr>
            <p:ph type="body" idx="2"/>
          </p:nvPr>
        </p:nvSpPr>
        <p:spPr>
          <a:xfrm>
            <a:off x="1164300" y="5356825"/>
            <a:ext cx="7345500" cy="8487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47" name="Google Shape;147;p16"/>
          <p:cNvSpPr txBox="1">
            <a:spLocks noGrp="1"/>
          </p:cNvSpPr>
          <p:nvPr>
            <p:ph type="body" idx="3"/>
          </p:nvPr>
        </p:nvSpPr>
        <p:spPr>
          <a:xfrm>
            <a:off x="1164300" y="3437100"/>
            <a:ext cx="7345500" cy="8487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48" name="Google Shape;148;p16"/>
          <p:cNvSpPr txBox="1">
            <a:spLocks noGrp="1"/>
          </p:cNvSpPr>
          <p:nvPr>
            <p:ph type="title"/>
          </p:nvPr>
        </p:nvSpPr>
        <p:spPr>
          <a:xfrm>
            <a:off x="591758" y="249674"/>
            <a:ext cx="7602300" cy="1173600"/>
          </a:xfrm>
          <a:prstGeom prst="rect">
            <a:avLst/>
          </a:prstGeom>
        </p:spPr>
        <p:txBody>
          <a:bodyPr spcFirstLastPara="1" wrap="square" lIns="91425" tIns="91425" rIns="91425" bIns="91425" anchor="b" anchorCtr="0"/>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149" name="Google Shape;149;p16"/>
          <p:cNvCxnSpPr/>
          <p:nvPr/>
        </p:nvCxnSpPr>
        <p:spPr>
          <a:xfrm>
            <a:off x="707100" y="1379625"/>
            <a:ext cx="7230000" cy="0"/>
          </a:xfrm>
          <a:prstGeom prst="straightConnector1">
            <a:avLst/>
          </a:prstGeom>
          <a:noFill/>
          <a:ln w="19050" cap="flat" cmpd="sng">
            <a:solidFill>
              <a:srgbClr val="000000"/>
            </a:solidFill>
            <a:prstDash val="solid"/>
            <a:round/>
            <a:headEnd type="none" w="med" len="med"/>
            <a:tailEnd type="none" w="med" len="med"/>
          </a:ln>
        </p:spPr>
      </p:cxnSp>
      <p:sp>
        <p:nvSpPr>
          <p:cNvPr id="150" name="Google Shape;150;p16"/>
          <p:cNvSpPr txBox="1">
            <a:spLocks noGrp="1"/>
          </p:cNvSpPr>
          <p:nvPr>
            <p:ph type="subTitle" idx="4"/>
          </p:nvPr>
        </p:nvSpPr>
        <p:spPr>
          <a:xfrm>
            <a:off x="591750" y="1402400"/>
            <a:ext cx="7345500" cy="524700"/>
          </a:xfrm>
          <a:prstGeom prst="rect">
            <a:avLst/>
          </a:prstGeom>
        </p:spPr>
        <p:txBody>
          <a:bodyPr spcFirstLastPara="1" wrap="square" lIns="91425" tIns="91425" rIns="91425" bIns="91425" anchor="t" anchorCtr="0"/>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
        <p:nvSpPr>
          <p:cNvPr id="151" name="Google Shape;151;p16"/>
          <p:cNvSpPr txBox="1">
            <a:spLocks noGrp="1"/>
          </p:cNvSpPr>
          <p:nvPr>
            <p:ph type="body" idx="5"/>
          </p:nvPr>
        </p:nvSpPr>
        <p:spPr>
          <a:xfrm>
            <a:off x="1164300" y="4395650"/>
            <a:ext cx="7345500" cy="8487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52" name="Google Shape;152;p16"/>
          <p:cNvSpPr txBox="1"/>
          <p:nvPr/>
        </p:nvSpPr>
        <p:spPr>
          <a:xfrm>
            <a:off x="588158" y="2474788"/>
            <a:ext cx="654000" cy="8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1</a:t>
            </a:r>
            <a:endParaRPr sz="4600" b="1">
              <a:solidFill>
                <a:srgbClr val="003C71"/>
              </a:solidFill>
            </a:endParaRPr>
          </a:p>
        </p:txBody>
      </p:sp>
      <p:sp>
        <p:nvSpPr>
          <p:cNvPr id="153" name="Google Shape;153;p16"/>
          <p:cNvSpPr txBox="1"/>
          <p:nvPr/>
        </p:nvSpPr>
        <p:spPr>
          <a:xfrm>
            <a:off x="588158" y="3450671"/>
            <a:ext cx="654000" cy="8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2</a:t>
            </a:r>
            <a:endParaRPr sz="4600" b="1">
              <a:solidFill>
                <a:srgbClr val="003C71"/>
              </a:solidFill>
            </a:endParaRPr>
          </a:p>
        </p:txBody>
      </p:sp>
      <p:sp>
        <p:nvSpPr>
          <p:cNvPr id="154" name="Google Shape;154;p16"/>
          <p:cNvSpPr txBox="1"/>
          <p:nvPr/>
        </p:nvSpPr>
        <p:spPr>
          <a:xfrm>
            <a:off x="588158" y="4409221"/>
            <a:ext cx="654000" cy="8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3</a:t>
            </a:r>
            <a:endParaRPr sz="4600" b="1">
              <a:solidFill>
                <a:srgbClr val="003C71"/>
              </a:solidFill>
            </a:endParaRPr>
          </a:p>
        </p:txBody>
      </p:sp>
      <p:sp>
        <p:nvSpPr>
          <p:cNvPr id="155" name="Google Shape;155;p16"/>
          <p:cNvSpPr txBox="1"/>
          <p:nvPr/>
        </p:nvSpPr>
        <p:spPr>
          <a:xfrm>
            <a:off x="588158" y="5370388"/>
            <a:ext cx="654000" cy="8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4</a:t>
            </a:r>
            <a:endParaRPr sz="4600" b="1">
              <a:solidFill>
                <a:srgbClr val="003C71"/>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List Items - Same Slide - NOT NUMBERED - More Slots 1">
  <p:cSld name="CAPTION_ONLY_1_1_1">
    <p:bg>
      <p:bgPr>
        <a:solidFill>
          <a:srgbClr val="FFFFFF"/>
        </a:solidFill>
        <a:effectLst/>
      </p:bgPr>
    </p:bg>
    <p:spTree>
      <p:nvGrpSpPr>
        <p:cNvPr id="1" name="Shape 156"/>
        <p:cNvGrpSpPr/>
        <p:nvPr/>
      </p:nvGrpSpPr>
      <p:grpSpPr>
        <a:xfrm>
          <a:off x="0" y="0"/>
          <a:ext cx="0" cy="0"/>
          <a:chOff x="0" y="0"/>
          <a:chExt cx="0" cy="0"/>
        </a:xfrm>
      </p:grpSpPr>
      <p:sp>
        <p:nvSpPr>
          <p:cNvPr id="157" name="Google Shape;157;p17"/>
          <p:cNvSpPr/>
          <p:nvPr/>
        </p:nvSpPr>
        <p:spPr>
          <a:xfrm>
            <a:off x="461550" y="5338245"/>
            <a:ext cx="8373900" cy="8817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 name="Google Shape;158;p17"/>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59" name="Google Shape;159;p17"/>
          <p:cNvSpPr/>
          <p:nvPr/>
        </p:nvSpPr>
        <p:spPr>
          <a:xfrm>
            <a:off x="461550" y="4371171"/>
            <a:ext cx="8373900" cy="8817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0" name="Google Shape;160;p17"/>
          <p:cNvSpPr/>
          <p:nvPr/>
        </p:nvSpPr>
        <p:spPr>
          <a:xfrm>
            <a:off x="461550" y="3404098"/>
            <a:ext cx="8373900" cy="8817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1" name="Google Shape;161;p17"/>
          <p:cNvSpPr/>
          <p:nvPr/>
        </p:nvSpPr>
        <p:spPr>
          <a:xfrm>
            <a:off x="461550" y="2437025"/>
            <a:ext cx="8373900" cy="8817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2" name="Google Shape;162;p17"/>
          <p:cNvSpPr txBox="1">
            <a:spLocks noGrp="1"/>
          </p:cNvSpPr>
          <p:nvPr>
            <p:ph type="body" idx="1"/>
          </p:nvPr>
        </p:nvSpPr>
        <p:spPr>
          <a:xfrm>
            <a:off x="859500" y="2446500"/>
            <a:ext cx="7602300" cy="8487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63" name="Google Shape;163;p17"/>
          <p:cNvSpPr txBox="1">
            <a:spLocks noGrp="1"/>
          </p:cNvSpPr>
          <p:nvPr>
            <p:ph type="body" idx="2"/>
          </p:nvPr>
        </p:nvSpPr>
        <p:spPr>
          <a:xfrm>
            <a:off x="859500" y="5356824"/>
            <a:ext cx="7602300" cy="8487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64" name="Google Shape;164;p17"/>
          <p:cNvSpPr txBox="1">
            <a:spLocks noGrp="1"/>
          </p:cNvSpPr>
          <p:nvPr>
            <p:ph type="body" idx="3"/>
          </p:nvPr>
        </p:nvSpPr>
        <p:spPr>
          <a:xfrm>
            <a:off x="859500" y="3437100"/>
            <a:ext cx="7602300" cy="8487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65" name="Google Shape;165;p17"/>
          <p:cNvSpPr txBox="1">
            <a:spLocks noGrp="1"/>
          </p:cNvSpPr>
          <p:nvPr>
            <p:ph type="title"/>
          </p:nvPr>
        </p:nvSpPr>
        <p:spPr>
          <a:xfrm>
            <a:off x="591758" y="249674"/>
            <a:ext cx="7602300" cy="1173600"/>
          </a:xfrm>
          <a:prstGeom prst="rect">
            <a:avLst/>
          </a:prstGeom>
        </p:spPr>
        <p:txBody>
          <a:bodyPr spcFirstLastPara="1" wrap="square" lIns="91425" tIns="91425" rIns="91425" bIns="91425" anchor="b" anchorCtr="0"/>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166" name="Google Shape;166;p17"/>
          <p:cNvCxnSpPr/>
          <p:nvPr/>
        </p:nvCxnSpPr>
        <p:spPr>
          <a:xfrm>
            <a:off x="707100" y="1379625"/>
            <a:ext cx="7230000" cy="0"/>
          </a:xfrm>
          <a:prstGeom prst="straightConnector1">
            <a:avLst/>
          </a:prstGeom>
          <a:noFill/>
          <a:ln w="19050" cap="flat" cmpd="sng">
            <a:solidFill>
              <a:srgbClr val="000000"/>
            </a:solidFill>
            <a:prstDash val="solid"/>
            <a:round/>
            <a:headEnd type="none" w="med" len="med"/>
            <a:tailEnd type="none" w="med" len="med"/>
          </a:ln>
        </p:spPr>
      </p:cxnSp>
      <p:sp>
        <p:nvSpPr>
          <p:cNvPr id="167" name="Google Shape;167;p17"/>
          <p:cNvSpPr txBox="1">
            <a:spLocks noGrp="1"/>
          </p:cNvSpPr>
          <p:nvPr>
            <p:ph type="subTitle" idx="4"/>
          </p:nvPr>
        </p:nvSpPr>
        <p:spPr>
          <a:xfrm>
            <a:off x="591750" y="1402400"/>
            <a:ext cx="7345500" cy="524700"/>
          </a:xfrm>
          <a:prstGeom prst="rect">
            <a:avLst/>
          </a:prstGeom>
        </p:spPr>
        <p:txBody>
          <a:bodyPr spcFirstLastPara="1" wrap="square" lIns="91425" tIns="91425" rIns="91425" bIns="91425" anchor="t" anchorCtr="0"/>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
        <p:nvSpPr>
          <p:cNvPr id="168" name="Google Shape;168;p17"/>
          <p:cNvSpPr txBox="1">
            <a:spLocks noGrp="1"/>
          </p:cNvSpPr>
          <p:nvPr>
            <p:ph type="body" idx="5"/>
          </p:nvPr>
        </p:nvSpPr>
        <p:spPr>
          <a:xfrm>
            <a:off x="859500" y="4395650"/>
            <a:ext cx="7602300" cy="8487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Divider - OPTION 1">
  <p:cSld name="BIG_NUMBER">
    <p:spTree>
      <p:nvGrpSpPr>
        <p:cNvPr id="1" name="Shape 169"/>
        <p:cNvGrpSpPr/>
        <p:nvPr/>
      </p:nvGrpSpPr>
      <p:grpSpPr>
        <a:xfrm>
          <a:off x="0" y="0"/>
          <a:ext cx="0" cy="0"/>
          <a:chOff x="0" y="0"/>
          <a:chExt cx="0" cy="0"/>
        </a:xfrm>
      </p:grpSpPr>
      <p:sp>
        <p:nvSpPr>
          <p:cNvPr id="170" name="Google Shape;170;p18"/>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171" name="Google Shape;171;p18"/>
          <p:cNvPicPr preferRelativeResize="0"/>
          <p:nvPr/>
        </p:nvPicPr>
        <p:blipFill rotWithShape="1">
          <a:blip r:embed="rId2">
            <a:alphaModFix amt="76000"/>
          </a:blip>
          <a:srcRect l="17970" r="17963"/>
          <a:stretch/>
        </p:blipFill>
        <p:spPr>
          <a:xfrm>
            <a:off x="1208225" y="0"/>
            <a:ext cx="2929027" cy="6857997"/>
          </a:xfrm>
          <a:prstGeom prst="rect">
            <a:avLst/>
          </a:prstGeom>
          <a:noFill/>
          <a:ln>
            <a:noFill/>
          </a:ln>
        </p:spPr>
      </p:pic>
      <p:cxnSp>
        <p:nvCxnSpPr>
          <p:cNvPr id="172" name="Google Shape;172;p18"/>
          <p:cNvCxnSpPr/>
          <p:nvPr/>
        </p:nvCxnSpPr>
        <p:spPr>
          <a:xfrm>
            <a:off x="4934261" y="2948764"/>
            <a:ext cx="3361800" cy="0"/>
          </a:xfrm>
          <a:prstGeom prst="straightConnector1">
            <a:avLst/>
          </a:prstGeom>
          <a:noFill/>
          <a:ln w="9525" cap="flat" cmpd="sng">
            <a:solidFill>
              <a:srgbClr val="F3F3F3"/>
            </a:solidFill>
            <a:prstDash val="solid"/>
            <a:round/>
            <a:headEnd type="none" w="med" len="med"/>
            <a:tailEnd type="none" w="med" len="med"/>
          </a:ln>
        </p:spPr>
      </p:cxnSp>
      <p:sp>
        <p:nvSpPr>
          <p:cNvPr id="173" name="Google Shape;173;p18"/>
          <p:cNvSpPr txBox="1">
            <a:spLocks noGrp="1"/>
          </p:cNvSpPr>
          <p:nvPr>
            <p:ph type="title"/>
          </p:nvPr>
        </p:nvSpPr>
        <p:spPr>
          <a:xfrm>
            <a:off x="4844375" y="1590475"/>
            <a:ext cx="3866700" cy="1279200"/>
          </a:xfrm>
          <a:prstGeom prst="rect">
            <a:avLst/>
          </a:prstGeom>
        </p:spPr>
        <p:txBody>
          <a:bodyPr spcFirstLastPara="1" wrap="square" lIns="91425" tIns="91425" rIns="91425" bIns="91425" anchor="b" anchorCtr="0"/>
          <a:lstStyle>
            <a:lvl1pPr lvl="0" rtl="0">
              <a:lnSpc>
                <a:spcPct val="100000"/>
              </a:lnSpc>
              <a:spcBef>
                <a:spcPts val="0"/>
              </a:spcBef>
              <a:spcAft>
                <a:spcPts val="0"/>
              </a:spcAft>
              <a:buNone/>
              <a:defRPr sz="4800" b="1">
                <a:latin typeface="Arial"/>
                <a:ea typeface="Arial"/>
                <a:cs typeface="Arial"/>
                <a:sym typeface="Arial"/>
              </a:defRPr>
            </a:lvl1pPr>
            <a:lvl2pPr lvl="1" rtl="0">
              <a:lnSpc>
                <a:spcPct val="100000"/>
              </a:lnSpc>
              <a:spcBef>
                <a:spcPts val="0"/>
              </a:spcBef>
              <a:spcAft>
                <a:spcPts val="0"/>
              </a:spcAft>
              <a:buNone/>
              <a:defRPr sz="4800" b="1">
                <a:latin typeface="Arial"/>
                <a:ea typeface="Arial"/>
                <a:cs typeface="Arial"/>
                <a:sym typeface="Arial"/>
              </a:defRPr>
            </a:lvl2pPr>
            <a:lvl3pPr lvl="2" rtl="0">
              <a:lnSpc>
                <a:spcPct val="100000"/>
              </a:lnSpc>
              <a:spcBef>
                <a:spcPts val="0"/>
              </a:spcBef>
              <a:spcAft>
                <a:spcPts val="0"/>
              </a:spcAft>
              <a:buNone/>
              <a:defRPr sz="4800" b="1">
                <a:latin typeface="Arial"/>
                <a:ea typeface="Arial"/>
                <a:cs typeface="Arial"/>
                <a:sym typeface="Arial"/>
              </a:defRPr>
            </a:lvl3pPr>
            <a:lvl4pPr lvl="3" rtl="0">
              <a:lnSpc>
                <a:spcPct val="100000"/>
              </a:lnSpc>
              <a:spcBef>
                <a:spcPts val="0"/>
              </a:spcBef>
              <a:spcAft>
                <a:spcPts val="0"/>
              </a:spcAft>
              <a:buNone/>
              <a:defRPr sz="4800" b="1">
                <a:latin typeface="Arial"/>
                <a:ea typeface="Arial"/>
                <a:cs typeface="Arial"/>
                <a:sym typeface="Arial"/>
              </a:defRPr>
            </a:lvl4pPr>
            <a:lvl5pPr lvl="4" rtl="0">
              <a:lnSpc>
                <a:spcPct val="100000"/>
              </a:lnSpc>
              <a:spcBef>
                <a:spcPts val="0"/>
              </a:spcBef>
              <a:spcAft>
                <a:spcPts val="0"/>
              </a:spcAft>
              <a:buNone/>
              <a:defRPr sz="4800" b="1">
                <a:latin typeface="Arial"/>
                <a:ea typeface="Arial"/>
                <a:cs typeface="Arial"/>
                <a:sym typeface="Arial"/>
              </a:defRPr>
            </a:lvl5pPr>
            <a:lvl6pPr lvl="5" rtl="0">
              <a:lnSpc>
                <a:spcPct val="100000"/>
              </a:lnSpc>
              <a:spcBef>
                <a:spcPts val="0"/>
              </a:spcBef>
              <a:spcAft>
                <a:spcPts val="0"/>
              </a:spcAft>
              <a:buNone/>
              <a:defRPr sz="4800" b="1">
                <a:latin typeface="Arial"/>
                <a:ea typeface="Arial"/>
                <a:cs typeface="Arial"/>
                <a:sym typeface="Arial"/>
              </a:defRPr>
            </a:lvl6pPr>
            <a:lvl7pPr lvl="6" rtl="0">
              <a:lnSpc>
                <a:spcPct val="100000"/>
              </a:lnSpc>
              <a:spcBef>
                <a:spcPts val="0"/>
              </a:spcBef>
              <a:spcAft>
                <a:spcPts val="0"/>
              </a:spcAft>
              <a:buNone/>
              <a:defRPr sz="4800" b="1">
                <a:latin typeface="Arial"/>
                <a:ea typeface="Arial"/>
                <a:cs typeface="Arial"/>
                <a:sym typeface="Arial"/>
              </a:defRPr>
            </a:lvl7pPr>
            <a:lvl8pPr lvl="7" rtl="0">
              <a:lnSpc>
                <a:spcPct val="100000"/>
              </a:lnSpc>
              <a:spcBef>
                <a:spcPts val="0"/>
              </a:spcBef>
              <a:spcAft>
                <a:spcPts val="0"/>
              </a:spcAft>
              <a:buNone/>
              <a:defRPr sz="4800" b="1">
                <a:latin typeface="Arial"/>
                <a:ea typeface="Arial"/>
                <a:cs typeface="Arial"/>
                <a:sym typeface="Arial"/>
              </a:defRPr>
            </a:lvl8pPr>
            <a:lvl9pPr lvl="8" rtl="0">
              <a:lnSpc>
                <a:spcPct val="100000"/>
              </a:lnSpc>
              <a:spcBef>
                <a:spcPts val="0"/>
              </a:spcBef>
              <a:spcAft>
                <a:spcPts val="0"/>
              </a:spcAft>
              <a:buNone/>
              <a:defRPr sz="4800" b="1">
                <a:latin typeface="Arial"/>
                <a:ea typeface="Arial"/>
                <a:cs typeface="Arial"/>
                <a:sym typeface="Arial"/>
              </a:defRPr>
            </a:lvl9pPr>
          </a:lstStyle>
          <a:p>
            <a:endParaRPr/>
          </a:p>
        </p:txBody>
      </p:sp>
      <p:sp>
        <p:nvSpPr>
          <p:cNvPr id="174" name="Google Shape;174;p18"/>
          <p:cNvSpPr txBox="1">
            <a:spLocks noGrp="1"/>
          </p:cNvSpPr>
          <p:nvPr>
            <p:ph type="subTitle" idx="1"/>
          </p:nvPr>
        </p:nvSpPr>
        <p:spPr>
          <a:xfrm>
            <a:off x="4844375" y="3017200"/>
            <a:ext cx="4019100" cy="1707300"/>
          </a:xfrm>
          <a:prstGeom prst="rect">
            <a:avLst/>
          </a:prstGeom>
        </p:spPr>
        <p:txBody>
          <a:bodyPr spcFirstLastPara="1" wrap="square" lIns="91425" tIns="91425" rIns="91425" bIns="91425" anchor="t" anchorCtr="0"/>
          <a:lstStyle>
            <a:lvl1pPr lvl="0">
              <a:lnSpc>
                <a:spcPct val="100000"/>
              </a:lnSpc>
              <a:spcBef>
                <a:spcPts val="0"/>
              </a:spcBef>
              <a:spcAft>
                <a:spcPts val="0"/>
              </a:spcAft>
              <a:buNone/>
              <a:defRPr sz="3600">
                <a:solidFill>
                  <a:srgbClr val="FFFFFF"/>
                </a:solidFill>
                <a:latin typeface="Arial"/>
                <a:ea typeface="Arial"/>
                <a:cs typeface="Arial"/>
                <a:sym typeface="Arial"/>
              </a:defRPr>
            </a:lvl1pPr>
            <a:lvl2pPr lvl="1">
              <a:lnSpc>
                <a:spcPct val="100000"/>
              </a:lnSpc>
              <a:spcBef>
                <a:spcPts val="0"/>
              </a:spcBef>
              <a:spcAft>
                <a:spcPts val="0"/>
              </a:spcAft>
              <a:buNone/>
              <a:defRPr sz="3600">
                <a:solidFill>
                  <a:srgbClr val="FFFFFF"/>
                </a:solidFill>
                <a:latin typeface="Arial"/>
                <a:ea typeface="Arial"/>
                <a:cs typeface="Arial"/>
                <a:sym typeface="Arial"/>
              </a:defRPr>
            </a:lvl2pPr>
            <a:lvl3pPr lvl="2">
              <a:lnSpc>
                <a:spcPct val="100000"/>
              </a:lnSpc>
              <a:spcBef>
                <a:spcPts val="0"/>
              </a:spcBef>
              <a:spcAft>
                <a:spcPts val="0"/>
              </a:spcAft>
              <a:buNone/>
              <a:defRPr sz="3600">
                <a:solidFill>
                  <a:srgbClr val="FFFFFF"/>
                </a:solidFill>
                <a:latin typeface="Arial"/>
                <a:ea typeface="Arial"/>
                <a:cs typeface="Arial"/>
                <a:sym typeface="Arial"/>
              </a:defRPr>
            </a:lvl3pPr>
            <a:lvl4pPr lvl="3">
              <a:lnSpc>
                <a:spcPct val="100000"/>
              </a:lnSpc>
              <a:spcBef>
                <a:spcPts val="0"/>
              </a:spcBef>
              <a:spcAft>
                <a:spcPts val="0"/>
              </a:spcAft>
              <a:buNone/>
              <a:defRPr sz="3600">
                <a:solidFill>
                  <a:srgbClr val="FFFFFF"/>
                </a:solidFill>
                <a:latin typeface="Arial"/>
                <a:ea typeface="Arial"/>
                <a:cs typeface="Arial"/>
                <a:sym typeface="Arial"/>
              </a:defRPr>
            </a:lvl4pPr>
            <a:lvl5pPr lvl="4">
              <a:lnSpc>
                <a:spcPct val="100000"/>
              </a:lnSpc>
              <a:spcBef>
                <a:spcPts val="0"/>
              </a:spcBef>
              <a:spcAft>
                <a:spcPts val="0"/>
              </a:spcAft>
              <a:buNone/>
              <a:defRPr sz="3600">
                <a:solidFill>
                  <a:srgbClr val="FFFFFF"/>
                </a:solidFill>
                <a:latin typeface="Arial"/>
                <a:ea typeface="Arial"/>
                <a:cs typeface="Arial"/>
                <a:sym typeface="Arial"/>
              </a:defRPr>
            </a:lvl5pPr>
            <a:lvl6pPr lvl="5">
              <a:lnSpc>
                <a:spcPct val="100000"/>
              </a:lnSpc>
              <a:spcBef>
                <a:spcPts val="0"/>
              </a:spcBef>
              <a:spcAft>
                <a:spcPts val="0"/>
              </a:spcAft>
              <a:buNone/>
              <a:defRPr sz="3600">
                <a:solidFill>
                  <a:srgbClr val="FFFFFF"/>
                </a:solidFill>
                <a:latin typeface="Arial"/>
                <a:ea typeface="Arial"/>
                <a:cs typeface="Arial"/>
                <a:sym typeface="Arial"/>
              </a:defRPr>
            </a:lvl6pPr>
            <a:lvl7pPr lvl="6">
              <a:lnSpc>
                <a:spcPct val="100000"/>
              </a:lnSpc>
              <a:spcBef>
                <a:spcPts val="0"/>
              </a:spcBef>
              <a:spcAft>
                <a:spcPts val="0"/>
              </a:spcAft>
              <a:buNone/>
              <a:defRPr sz="3600">
                <a:solidFill>
                  <a:srgbClr val="FFFFFF"/>
                </a:solidFill>
                <a:latin typeface="Arial"/>
                <a:ea typeface="Arial"/>
                <a:cs typeface="Arial"/>
                <a:sym typeface="Arial"/>
              </a:defRPr>
            </a:lvl7pPr>
            <a:lvl8pPr lvl="7">
              <a:lnSpc>
                <a:spcPct val="100000"/>
              </a:lnSpc>
              <a:spcBef>
                <a:spcPts val="0"/>
              </a:spcBef>
              <a:spcAft>
                <a:spcPts val="0"/>
              </a:spcAft>
              <a:buNone/>
              <a:defRPr sz="3600">
                <a:solidFill>
                  <a:srgbClr val="FFFFFF"/>
                </a:solidFill>
                <a:latin typeface="Arial"/>
                <a:ea typeface="Arial"/>
                <a:cs typeface="Arial"/>
                <a:sym typeface="Arial"/>
              </a:defRPr>
            </a:lvl8pPr>
            <a:lvl9pPr lvl="8">
              <a:lnSpc>
                <a:spcPct val="100000"/>
              </a:lnSpc>
              <a:spcBef>
                <a:spcPts val="0"/>
              </a:spcBef>
              <a:spcAft>
                <a:spcPts val="0"/>
              </a:spcAft>
              <a:buNone/>
              <a:defRPr sz="3600">
                <a:solidFill>
                  <a:srgbClr val="FFFFFF"/>
                </a:solidFill>
                <a:latin typeface="Arial"/>
                <a:ea typeface="Arial"/>
                <a:cs typeface="Arial"/>
                <a:sym typeface="Arial"/>
              </a:defRPr>
            </a:lvl9pPr>
          </a:lstStyle>
          <a:p>
            <a:endParaRPr/>
          </a:p>
        </p:txBody>
      </p:sp>
      <p:sp>
        <p:nvSpPr>
          <p:cNvPr id="175" name="Google Shape;175;p18"/>
          <p:cNvSpPr/>
          <p:nvPr/>
        </p:nvSpPr>
        <p:spPr>
          <a:xfrm rot="1601174">
            <a:off x="1402360" y="2983922"/>
            <a:ext cx="2532984" cy="463113"/>
          </a:xfrm>
          <a:prstGeom prst="rect">
            <a:avLst/>
          </a:prstGeom>
        </p:spPr>
        <p:txBody>
          <a:bodyPr>
            <a:prstTxWarp prst="textPlain">
              <a:avLst/>
            </a:prstTxWarp>
          </a:bodyPr>
          <a:lstStyle/>
          <a:p>
            <a:pPr lvl="0" algn="ctr"/>
            <a:r>
              <a:rPr b="0" i="0">
                <a:ln w="9525" cap="flat" cmpd="sng">
                  <a:solidFill>
                    <a:srgbClr val="CC0000"/>
                  </a:solidFill>
                  <a:prstDash val="solid"/>
                  <a:round/>
                  <a:headEnd type="none" w="sm" len="sm"/>
                  <a:tailEnd type="none" w="sm" len="sm"/>
                </a:ln>
                <a:solidFill>
                  <a:srgbClr val="CC0000"/>
                </a:solidFill>
                <a:latin typeface="Arial"/>
              </a:rPr>
              <a:t>Sample Only</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Divider - OPTION 1 1">
  <p:cSld name="BIG_NUMBER_1">
    <p:spTree>
      <p:nvGrpSpPr>
        <p:cNvPr id="1" name="Shape 176"/>
        <p:cNvGrpSpPr/>
        <p:nvPr/>
      </p:nvGrpSpPr>
      <p:grpSpPr>
        <a:xfrm>
          <a:off x="0" y="0"/>
          <a:ext cx="0" cy="0"/>
          <a:chOff x="0" y="0"/>
          <a:chExt cx="0" cy="0"/>
        </a:xfrm>
      </p:grpSpPr>
      <p:sp>
        <p:nvSpPr>
          <p:cNvPr id="177" name="Google Shape;177;p19"/>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178" name="Google Shape;178;p19"/>
          <p:cNvGrpSpPr/>
          <p:nvPr/>
        </p:nvGrpSpPr>
        <p:grpSpPr>
          <a:xfrm>
            <a:off x="0" y="2335425"/>
            <a:ext cx="7893803" cy="1839521"/>
            <a:chOff x="0" y="2348379"/>
            <a:chExt cx="6961639" cy="1839521"/>
          </a:xfrm>
        </p:grpSpPr>
        <p:sp>
          <p:nvSpPr>
            <p:cNvPr id="179" name="Google Shape;179;p19"/>
            <p:cNvSpPr txBox="1"/>
            <p:nvPr/>
          </p:nvSpPr>
          <p:spPr>
            <a:xfrm>
              <a:off x="0" y="2466800"/>
              <a:ext cx="6948600" cy="1721100"/>
            </a:xfrm>
            <a:prstGeom prst="rect">
              <a:avLst/>
            </a:prstGeom>
            <a:solidFill>
              <a:srgbClr val="057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9"/>
            <p:cNvSpPr/>
            <p:nvPr/>
          </p:nvSpPr>
          <p:spPr>
            <a:xfrm>
              <a:off x="6353490" y="2466796"/>
              <a:ext cx="608100" cy="621000"/>
            </a:xfrm>
            <a:prstGeom prst="rtTriangle">
              <a:avLst/>
            </a:prstGeom>
            <a:solidFill>
              <a:srgbClr val="003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9"/>
            <p:cNvSpPr/>
            <p:nvPr/>
          </p:nvSpPr>
          <p:spPr>
            <a:xfrm rot="10800000">
              <a:off x="6262639" y="2348379"/>
              <a:ext cx="699000" cy="724500"/>
            </a:xfrm>
            <a:prstGeom prst="rtTriangle">
              <a:avLst/>
            </a:prstGeom>
            <a:solidFill>
              <a:srgbClr val="003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 name="Google Shape;182;p19"/>
          <p:cNvSpPr txBox="1">
            <a:spLocks noGrp="1"/>
          </p:cNvSpPr>
          <p:nvPr>
            <p:ph type="title"/>
          </p:nvPr>
        </p:nvSpPr>
        <p:spPr>
          <a:xfrm>
            <a:off x="228600" y="2689367"/>
            <a:ext cx="6018900" cy="1279200"/>
          </a:xfrm>
          <a:prstGeom prst="rect">
            <a:avLst/>
          </a:prstGeom>
        </p:spPr>
        <p:txBody>
          <a:bodyPr spcFirstLastPara="1" wrap="square" lIns="91425" tIns="91425" rIns="91425" bIns="91425" anchor="ctr" anchorCtr="0"/>
          <a:lstStyle>
            <a:lvl1pPr lvl="0" rtl="0">
              <a:lnSpc>
                <a:spcPct val="100000"/>
              </a:lnSpc>
              <a:spcBef>
                <a:spcPts val="0"/>
              </a:spcBef>
              <a:spcAft>
                <a:spcPts val="0"/>
              </a:spcAft>
              <a:buNone/>
              <a:defRPr sz="3600" b="1">
                <a:latin typeface="Arial"/>
                <a:ea typeface="Arial"/>
                <a:cs typeface="Arial"/>
                <a:sym typeface="Arial"/>
              </a:defRPr>
            </a:lvl1pPr>
            <a:lvl2pPr lvl="1" rtl="0">
              <a:lnSpc>
                <a:spcPct val="100000"/>
              </a:lnSpc>
              <a:spcBef>
                <a:spcPts val="0"/>
              </a:spcBef>
              <a:spcAft>
                <a:spcPts val="0"/>
              </a:spcAft>
              <a:buNone/>
              <a:defRPr sz="3600" b="1">
                <a:latin typeface="Arial"/>
                <a:ea typeface="Arial"/>
                <a:cs typeface="Arial"/>
                <a:sym typeface="Arial"/>
              </a:defRPr>
            </a:lvl2pPr>
            <a:lvl3pPr lvl="2" rtl="0">
              <a:lnSpc>
                <a:spcPct val="100000"/>
              </a:lnSpc>
              <a:spcBef>
                <a:spcPts val="0"/>
              </a:spcBef>
              <a:spcAft>
                <a:spcPts val="0"/>
              </a:spcAft>
              <a:buNone/>
              <a:defRPr sz="3600" b="1">
                <a:latin typeface="Arial"/>
                <a:ea typeface="Arial"/>
                <a:cs typeface="Arial"/>
                <a:sym typeface="Arial"/>
              </a:defRPr>
            </a:lvl3pPr>
            <a:lvl4pPr lvl="3" rtl="0">
              <a:lnSpc>
                <a:spcPct val="100000"/>
              </a:lnSpc>
              <a:spcBef>
                <a:spcPts val="0"/>
              </a:spcBef>
              <a:spcAft>
                <a:spcPts val="0"/>
              </a:spcAft>
              <a:buNone/>
              <a:defRPr sz="3600" b="1">
                <a:latin typeface="Arial"/>
                <a:ea typeface="Arial"/>
                <a:cs typeface="Arial"/>
                <a:sym typeface="Arial"/>
              </a:defRPr>
            </a:lvl4pPr>
            <a:lvl5pPr lvl="4" rtl="0">
              <a:lnSpc>
                <a:spcPct val="100000"/>
              </a:lnSpc>
              <a:spcBef>
                <a:spcPts val="0"/>
              </a:spcBef>
              <a:spcAft>
                <a:spcPts val="0"/>
              </a:spcAft>
              <a:buNone/>
              <a:defRPr sz="3600" b="1">
                <a:latin typeface="Arial"/>
                <a:ea typeface="Arial"/>
                <a:cs typeface="Arial"/>
                <a:sym typeface="Arial"/>
              </a:defRPr>
            </a:lvl5pPr>
            <a:lvl6pPr lvl="5" rtl="0">
              <a:lnSpc>
                <a:spcPct val="100000"/>
              </a:lnSpc>
              <a:spcBef>
                <a:spcPts val="0"/>
              </a:spcBef>
              <a:spcAft>
                <a:spcPts val="0"/>
              </a:spcAft>
              <a:buNone/>
              <a:defRPr sz="3600" b="1">
                <a:latin typeface="Arial"/>
                <a:ea typeface="Arial"/>
                <a:cs typeface="Arial"/>
                <a:sym typeface="Arial"/>
              </a:defRPr>
            </a:lvl6pPr>
            <a:lvl7pPr lvl="6" rtl="0">
              <a:lnSpc>
                <a:spcPct val="100000"/>
              </a:lnSpc>
              <a:spcBef>
                <a:spcPts val="0"/>
              </a:spcBef>
              <a:spcAft>
                <a:spcPts val="0"/>
              </a:spcAft>
              <a:buNone/>
              <a:defRPr sz="3600" b="1">
                <a:latin typeface="Arial"/>
                <a:ea typeface="Arial"/>
                <a:cs typeface="Arial"/>
                <a:sym typeface="Arial"/>
              </a:defRPr>
            </a:lvl7pPr>
            <a:lvl8pPr lvl="7" rtl="0">
              <a:lnSpc>
                <a:spcPct val="100000"/>
              </a:lnSpc>
              <a:spcBef>
                <a:spcPts val="0"/>
              </a:spcBef>
              <a:spcAft>
                <a:spcPts val="0"/>
              </a:spcAft>
              <a:buNone/>
              <a:defRPr sz="3600" b="1">
                <a:latin typeface="Arial"/>
                <a:ea typeface="Arial"/>
                <a:cs typeface="Arial"/>
                <a:sym typeface="Arial"/>
              </a:defRPr>
            </a:lvl8pPr>
            <a:lvl9pPr lvl="8" rtl="0">
              <a:lnSpc>
                <a:spcPct val="100000"/>
              </a:lnSpc>
              <a:spcBef>
                <a:spcPts val="0"/>
              </a:spcBef>
              <a:spcAft>
                <a:spcPts val="0"/>
              </a:spcAft>
              <a:buNone/>
              <a:defRPr sz="3600" b="1">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 Dark" type="blank">
  <p:cSld name="BLANK">
    <p:spTree>
      <p:nvGrpSpPr>
        <p:cNvPr id="1" name="Shape 183"/>
        <p:cNvGrpSpPr/>
        <p:nvPr/>
      </p:nvGrpSpPr>
      <p:grpSpPr>
        <a:xfrm>
          <a:off x="0" y="0"/>
          <a:ext cx="0" cy="0"/>
          <a:chOff x="0" y="0"/>
          <a:chExt cx="0" cy="0"/>
        </a:xfrm>
      </p:grpSpPr>
      <p:sp>
        <p:nvSpPr>
          <p:cNvPr id="184" name="Google Shape;184;p20"/>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Agenda 1">
  <p:cSld name="BLANK_2">
    <p:spTree>
      <p:nvGrpSpPr>
        <p:cNvPr id="1" name="Shape 185"/>
        <p:cNvGrpSpPr/>
        <p:nvPr/>
      </p:nvGrpSpPr>
      <p:grpSpPr>
        <a:xfrm>
          <a:off x="0" y="0"/>
          <a:ext cx="0" cy="0"/>
          <a:chOff x="0" y="0"/>
          <a:chExt cx="0" cy="0"/>
        </a:xfrm>
      </p:grpSpPr>
      <p:sp>
        <p:nvSpPr>
          <p:cNvPr id="186" name="Google Shape;186;p21"/>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87" name="Google Shape;187;p21"/>
          <p:cNvSpPr txBox="1">
            <a:spLocks noGrp="1"/>
          </p:cNvSpPr>
          <p:nvPr>
            <p:ph type="subTitle" idx="1"/>
          </p:nvPr>
        </p:nvSpPr>
        <p:spPr>
          <a:xfrm>
            <a:off x="663100" y="1763645"/>
            <a:ext cx="4611000" cy="612900"/>
          </a:xfrm>
          <a:prstGeom prst="rect">
            <a:avLst/>
          </a:prstGeom>
        </p:spPr>
        <p:txBody>
          <a:bodyPr spcFirstLastPara="1" wrap="square" lIns="91425" tIns="91425" rIns="91425" bIns="91425" anchor="t" anchorCtr="0"/>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88" name="Google Shape;188;p21"/>
          <p:cNvSpPr txBox="1">
            <a:spLocks noGrp="1"/>
          </p:cNvSpPr>
          <p:nvPr>
            <p:ph type="subTitle" idx="2"/>
          </p:nvPr>
        </p:nvSpPr>
        <p:spPr>
          <a:xfrm>
            <a:off x="663100" y="2485005"/>
            <a:ext cx="4611000" cy="612900"/>
          </a:xfrm>
          <a:prstGeom prst="rect">
            <a:avLst/>
          </a:prstGeom>
        </p:spPr>
        <p:txBody>
          <a:bodyPr spcFirstLastPara="1" wrap="square" lIns="91425" tIns="91425" rIns="91425" bIns="91425" anchor="t" anchorCtr="0"/>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89" name="Google Shape;189;p21"/>
          <p:cNvSpPr txBox="1">
            <a:spLocks noGrp="1"/>
          </p:cNvSpPr>
          <p:nvPr>
            <p:ph type="subTitle" idx="3"/>
          </p:nvPr>
        </p:nvSpPr>
        <p:spPr>
          <a:xfrm>
            <a:off x="663100" y="3206365"/>
            <a:ext cx="4611000" cy="612900"/>
          </a:xfrm>
          <a:prstGeom prst="rect">
            <a:avLst/>
          </a:prstGeom>
        </p:spPr>
        <p:txBody>
          <a:bodyPr spcFirstLastPara="1" wrap="square" lIns="91425" tIns="91425" rIns="91425" bIns="91425" anchor="t" anchorCtr="0"/>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0" name="Google Shape;190;p21"/>
          <p:cNvSpPr txBox="1">
            <a:spLocks noGrp="1"/>
          </p:cNvSpPr>
          <p:nvPr>
            <p:ph type="subTitle" idx="4"/>
          </p:nvPr>
        </p:nvSpPr>
        <p:spPr>
          <a:xfrm>
            <a:off x="663100" y="4649085"/>
            <a:ext cx="4611000" cy="612900"/>
          </a:xfrm>
          <a:prstGeom prst="rect">
            <a:avLst/>
          </a:prstGeom>
        </p:spPr>
        <p:txBody>
          <a:bodyPr spcFirstLastPara="1" wrap="square" lIns="91425" tIns="91425" rIns="91425" bIns="91425" anchor="t" anchorCtr="0"/>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1" name="Google Shape;191;p21"/>
          <p:cNvSpPr txBox="1">
            <a:spLocks noGrp="1"/>
          </p:cNvSpPr>
          <p:nvPr>
            <p:ph type="subTitle" idx="5"/>
          </p:nvPr>
        </p:nvSpPr>
        <p:spPr>
          <a:xfrm>
            <a:off x="4466625" y="1763645"/>
            <a:ext cx="4236600" cy="612900"/>
          </a:xfrm>
          <a:prstGeom prst="rect">
            <a:avLst/>
          </a:prstGeom>
        </p:spPr>
        <p:txBody>
          <a:bodyPr spcFirstLastPara="1" wrap="square" lIns="91425" tIns="91425" rIns="91425" bIns="91425" anchor="t" anchorCtr="0"/>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2" name="Google Shape;192;p21"/>
          <p:cNvSpPr txBox="1">
            <a:spLocks noGrp="1"/>
          </p:cNvSpPr>
          <p:nvPr>
            <p:ph type="subTitle" idx="6"/>
          </p:nvPr>
        </p:nvSpPr>
        <p:spPr>
          <a:xfrm>
            <a:off x="4466625" y="2485005"/>
            <a:ext cx="4236600" cy="612900"/>
          </a:xfrm>
          <a:prstGeom prst="rect">
            <a:avLst/>
          </a:prstGeom>
        </p:spPr>
        <p:txBody>
          <a:bodyPr spcFirstLastPara="1" wrap="square" lIns="91425" tIns="91425" rIns="91425" bIns="91425" anchor="t" anchorCtr="0"/>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3" name="Google Shape;193;p21"/>
          <p:cNvSpPr txBox="1">
            <a:spLocks noGrp="1"/>
          </p:cNvSpPr>
          <p:nvPr>
            <p:ph type="subTitle" idx="7"/>
          </p:nvPr>
        </p:nvSpPr>
        <p:spPr>
          <a:xfrm>
            <a:off x="4466625" y="3206365"/>
            <a:ext cx="4236600" cy="612900"/>
          </a:xfrm>
          <a:prstGeom prst="rect">
            <a:avLst/>
          </a:prstGeom>
        </p:spPr>
        <p:txBody>
          <a:bodyPr spcFirstLastPara="1" wrap="square" lIns="91425" tIns="91425" rIns="91425" bIns="91425" anchor="t" anchorCtr="0"/>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4" name="Google Shape;194;p21"/>
          <p:cNvSpPr txBox="1">
            <a:spLocks noGrp="1"/>
          </p:cNvSpPr>
          <p:nvPr>
            <p:ph type="subTitle" idx="8"/>
          </p:nvPr>
        </p:nvSpPr>
        <p:spPr>
          <a:xfrm>
            <a:off x="4466625" y="3927725"/>
            <a:ext cx="4236600" cy="612900"/>
          </a:xfrm>
          <a:prstGeom prst="rect">
            <a:avLst/>
          </a:prstGeom>
        </p:spPr>
        <p:txBody>
          <a:bodyPr spcFirstLastPara="1" wrap="square" lIns="91425" tIns="91425" rIns="91425" bIns="91425" anchor="t" anchorCtr="0"/>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5" name="Google Shape;195;p21"/>
          <p:cNvSpPr txBox="1">
            <a:spLocks noGrp="1"/>
          </p:cNvSpPr>
          <p:nvPr>
            <p:ph type="subTitle" idx="9"/>
          </p:nvPr>
        </p:nvSpPr>
        <p:spPr>
          <a:xfrm>
            <a:off x="4466625" y="4649085"/>
            <a:ext cx="4236600" cy="612900"/>
          </a:xfrm>
          <a:prstGeom prst="rect">
            <a:avLst/>
          </a:prstGeom>
        </p:spPr>
        <p:txBody>
          <a:bodyPr spcFirstLastPara="1" wrap="square" lIns="91425" tIns="91425" rIns="91425" bIns="91425" anchor="t" anchorCtr="0"/>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6" name="Google Shape;196;p21"/>
          <p:cNvSpPr txBox="1">
            <a:spLocks noGrp="1"/>
          </p:cNvSpPr>
          <p:nvPr>
            <p:ph type="subTitle" idx="13"/>
          </p:nvPr>
        </p:nvSpPr>
        <p:spPr>
          <a:xfrm>
            <a:off x="663100" y="3927725"/>
            <a:ext cx="4611000" cy="612900"/>
          </a:xfrm>
          <a:prstGeom prst="rect">
            <a:avLst/>
          </a:prstGeom>
        </p:spPr>
        <p:txBody>
          <a:bodyPr spcFirstLastPara="1" wrap="square" lIns="91425" tIns="91425" rIns="91425" bIns="91425" anchor="t" anchorCtr="0"/>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7" name="Google Shape;197;p21"/>
          <p:cNvSpPr txBox="1">
            <a:spLocks noGrp="1"/>
          </p:cNvSpPr>
          <p:nvPr>
            <p:ph type="subTitle" idx="14"/>
          </p:nvPr>
        </p:nvSpPr>
        <p:spPr>
          <a:xfrm>
            <a:off x="4466625" y="5370445"/>
            <a:ext cx="4236600" cy="612900"/>
          </a:xfrm>
          <a:prstGeom prst="rect">
            <a:avLst/>
          </a:prstGeom>
        </p:spPr>
        <p:txBody>
          <a:bodyPr spcFirstLastPara="1" wrap="square" lIns="91425" tIns="91425" rIns="91425" bIns="91425" anchor="t" anchorCtr="0"/>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8" name="Google Shape;198;p21"/>
          <p:cNvSpPr txBox="1">
            <a:spLocks noGrp="1"/>
          </p:cNvSpPr>
          <p:nvPr>
            <p:ph type="subTitle" idx="15"/>
          </p:nvPr>
        </p:nvSpPr>
        <p:spPr>
          <a:xfrm>
            <a:off x="663100" y="5370445"/>
            <a:ext cx="4611000" cy="612900"/>
          </a:xfrm>
          <a:prstGeom prst="rect">
            <a:avLst/>
          </a:prstGeom>
        </p:spPr>
        <p:txBody>
          <a:bodyPr spcFirstLastPara="1" wrap="square" lIns="91425" tIns="91425" rIns="91425" bIns="91425" anchor="t" anchorCtr="0"/>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grpSp>
        <p:nvGrpSpPr>
          <p:cNvPr id="199" name="Google Shape;199;p21"/>
          <p:cNvGrpSpPr/>
          <p:nvPr/>
        </p:nvGrpSpPr>
        <p:grpSpPr>
          <a:xfrm>
            <a:off x="-14600" y="1451587"/>
            <a:ext cx="9221700" cy="167100"/>
            <a:chOff x="-14600" y="912702"/>
            <a:chExt cx="9221700" cy="167100"/>
          </a:xfrm>
        </p:grpSpPr>
        <p:cxnSp>
          <p:nvCxnSpPr>
            <p:cNvPr id="200" name="Google Shape;200;p21"/>
            <p:cNvCxnSpPr/>
            <p:nvPr/>
          </p:nvCxnSpPr>
          <p:spPr>
            <a:xfrm rot="10800000" flipH="1">
              <a:off x="-14600" y="1065102"/>
              <a:ext cx="9221700" cy="14700"/>
            </a:xfrm>
            <a:prstGeom prst="straightConnector1">
              <a:avLst/>
            </a:prstGeom>
            <a:noFill/>
            <a:ln w="114300" cap="flat" cmpd="sng">
              <a:solidFill>
                <a:srgbClr val="FFFFFF"/>
              </a:solidFill>
              <a:prstDash val="solid"/>
              <a:round/>
              <a:headEnd type="none" w="med" len="med"/>
              <a:tailEnd type="none" w="med" len="med"/>
            </a:ln>
          </p:spPr>
        </p:cxnSp>
        <p:cxnSp>
          <p:nvCxnSpPr>
            <p:cNvPr id="201" name="Google Shape;201;p21"/>
            <p:cNvCxnSpPr/>
            <p:nvPr/>
          </p:nvCxnSpPr>
          <p:spPr>
            <a:xfrm rot="10800000" flipH="1">
              <a:off x="-14600" y="912702"/>
              <a:ext cx="9221700" cy="14700"/>
            </a:xfrm>
            <a:prstGeom prst="straightConnector1">
              <a:avLst/>
            </a:prstGeom>
            <a:noFill/>
            <a:ln w="38100" cap="flat" cmpd="sng">
              <a:solidFill>
                <a:srgbClr val="0FAFFF"/>
              </a:solidFill>
              <a:prstDash val="solid"/>
              <a:round/>
              <a:headEnd type="none" w="med" len="med"/>
              <a:tailEnd type="none" w="med" len="med"/>
            </a:ln>
          </p:spPr>
        </p:cxnSp>
      </p:grpSp>
      <p:grpSp>
        <p:nvGrpSpPr>
          <p:cNvPr id="202" name="Google Shape;202;p21"/>
          <p:cNvGrpSpPr/>
          <p:nvPr/>
        </p:nvGrpSpPr>
        <p:grpSpPr>
          <a:xfrm>
            <a:off x="-14600" y="6141275"/>
            <a:ext cx="9221700" cy="167100"/>
            <a:chOff x="-14600" y="6141275"/>
            <a:chExt cx="9221700" cy="167100"/>
          </a:xfrm>
        </p:grpSpPr>
        <p:cxnSp>
          <p:nvCxnSpPr>
            <p:cNvPr id="203" name="Google Shape;203;p21"/>
            <p:cNvCxnSpPr/>
            <p:nvPr/>
          </p:nvCxnSpPr>
          <p:spPr>
            <a:xfrm rot="10800000" flipH="1">
              <a:off x="-14600" y="6293675"/>
              <a:ext cx="9221700" cy="14700"/>
            </a:xfrm>
            <a:prstGeom prst="straightConnector1">
              <a:avLst/>
            </a:prstGeom>
            <a:noFill/>
            <a:ln w="38100" cap="flat" cmpd="sng">
              <a:solidFill>
                <a:srgbClr val="0FAFFF"/>
              </a:solidFill>
              <a:prstDash val="solid"/>
              <a:round/>
              <a:headEnd type="none" w="med" len="med"/>
              <a:tailEnd type="none" w="med" len="med"/>
            </a:ln>
          </p:spPr>
        </p:cxnSp>
        <p:cxnSp>
          <p:nvCxnSpPr>
            <p:cNvPr id="204" name="Google Shape;204;p21"/>
            <p:cNvCxnSpPr/>
            <p:nvPr/>
          </p:nvCxnSpPr>
          <p:spPr>
            <a:xfrm rot="10800000" flipH="1">
              <a:off x="-14600" y="6141275"/>
              <a:ext cx="9221700" cy="14700"/>
            </a:xfrm>
            <a:prstGeom prst="straightConnector1">
              <a:avLst/>
            </a:prstGeom>
            <a:noFill/>
            <a:ln w="114300" cap="flat" cmpd="sng">
              <a:solidFill>
                <a:srgbClr val="FFFFFF"/>
              </a:solidFill>
              <a:prstDash val="solid"/>
              <a:round/>
              <a:headEnd type="none" w="med" len="med"/>
              <a:tailEnd type="none" w="med" len="med"/>
            </a:ln>
          </p:spPr>
        </p:cxnSp>
      </p:grpSp>
      <p:sp>
        <p:nvSpPr>
          <p:cNvPr id="205" name="Google Shape;205;p21"/>
          <p:cNvSpPr txBox="1">
            <a:spLocks noGrp="1"/>
          </p:cNvSpPr>
          <p:nvPr>
            <p:ph type="title"/>
          </p:nvPr>
        </p:nvSpPr>
        <p:spPr>
          <a:xfrm>
            <a:off x="600380" y="902788"/>
            <a:ext cx="7721100" cy="524700"/>
          </a:xfrm>
          <a:prstGeom prst="rect">
            <a:avLst/>
          </a:prstGeom>
        </p:spPr>
        <p:txBody>
          <a:bodyPr spcFirstLastPara="1" wrap="square" lIns="91425" tIns="91425" rIns="91425" bIns="91425" anchor="b" anchorCtr="0"/>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Agenda 2">
  <p:cSld name="BLANK_2_1">
    <p:spTree>
      <p:nvGrpSpPr>
        <p:cNvPr id="1" name="Shape 206"/>
        <p:cNvGrpSpPr/>
        <p:nvPr/>
      </p:nvGrpSpPr>
      <p:grpSpPr>
        <a:xfrm>
          <a:off x="0" y="0"/>
          <a:ext cx="0" cy="0"/>
          <a:chOff x="0" y="0"/>
          <a:chExt cx="0" cy="0"/>
        </a:xfrm>
      </p:grpSpPr>
      <p:sp>
        <p:nvSpPr>
          <p:cNvPr id="207" name="Google Shape;207;p22"/>
          <p:cNvSpPr txBox="1">
            <a:spLocks noGrp="1"/>
          </p:cNvSpPr>
          <p:nvPr>
            <p:ph type="sldNum" idx="12"/>
          </p:nvPr>
        </p:nvSpPr>
        <p:spPr>
          <a:xfrm>
            <a:off x="8472458" y="611548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208" name="Google Shape;208;p22"/>
          <p:cNvGrpSpPr/>
          <p:nvPr/>
        </p:nvGrpSpPr>
        <p:grpSpPr>
          <a:xfrm>
            <a:off x="-14600" y="1630530"/>
            <a:ext cx="8142175" cy="861900"/>
            <a:chOff x="-14600" y="1630530"/>
            <a:chExt cx="8142175" cy="861900"/>
          </a:xfrm>
        </p:grpSpPr>
        <p:sp>
          <p:nvSpPr>
            <p:cNvPr id="209" name="Google Shape;209;p22"/>
            <p:cNvSpPr/>
            <p:nvPr/>
          </p:nvSpPr>
          <p:spPr>
            <a:xfrm>
              <a:off x="-14600" y="1710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2"/>
            <p:cNvSpPr/>
            <p:nvPr/>
          </p:nvSpPr>
          <p:spPr>
            <a:xfrm>
              <a:off x="7266575" y="1630530"/>
              <a:ext cx="8610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211;p22"/>
          <p:cNvGrpSpPr/>
          <p:nvPr/>
        </p:nvGrpSpPr>
        <p:grpSpPr>
          <a:xfrm>
            <a:off x="-14600" y="2586678"/>
            <a:ext cx="8142175" cy="861900"/>
            <a:chOff x="-14600" y="2586678"/>
            <a:chExt cx="8142175" cy="861900"/>
          </a:xfrm>
        </p:grpSpPr>
        <p:sp>
          <p:nvSpPr>
            <p:cNvPr id="212" name="Google Shape;212;p22"/>
            <p:cNvSpPr/>
            <p:nvPr/>
          </p:nvSpPr>
          <p:spPr>
            <a:xfrm>
              <a:off x="-14600" y="26629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2"/>
            <p:cNvSpPr/>
            <p:nvPr/>
          </p:nvSpPr>
          <p:spPr>
            <a:xfrm>
              <a:off x="7266575" y="2586678"/>
              <a:ext cx="8610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22"/>
          <p:cNvGrpSpPr/>
          <p:nvPr/>
        </p:nvGrpSpPr>
        <p:grpSpPr>
          <a:xfrm>
            <a:off x="-14600" y="3542826"/>
            <a:ext cx="8142175" cy="861900"/>
            <a:chOff x="-14600" y="3542826"/>
            <a:chExt cx="8142175" cy="861900"/>
          </a:xfrm>
        </p:grpSpPr>
        <p:sp>
          <p:nvSpPr>
            <p:cNvPr id="215" name="Google Shape;215;p22"/>
            <p:cNvSpPr/>
            <p:nvPr/>
          </p:nvSpPr>
          <p:spPr>
            <a:xfrm>
              <a:off x="-14600" y="3615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2"/>
            <p:cNvSpPr/>
            <p:nvPr/>
          </p:nvSpPr>
          <p:spPr>
            <a:xfrm>
              <a:off x="7266575" y="3542826"/>
              <a:ext cx="8610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217;p22"/>
          <p:cNvGrpSpPr/>
          <p:nvPr/>
        </p:nvGrpSpPr>
        <p:grpSpPr>
          <a:xfrm>
            <a:off x="-14600" y="4498974"/>
            <a:ext cx="8142175" cy="861900"/>
            <a:chOff x="-14600" y="4498974"/>
            <a:chExt cx="8142175" cy="861900"/>
          </a:xfrm>
        </p:grpSpPr>
        <p:sp>
          <p:nvSpPr>
            <p:cNvPr id="218" name="Google Shape;218;p22"/>
            <p:cNvSpPr/>
            <p:nvPr/>
          </p:nvSpPr>
          <p:spPr>
            <a:xfrm>
              <a:off x="-14600" y="45679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2"/>
            <p:cNvSpPr/>
            <p:nvPr/>
          </p:nvSpPr>
          <p:spPr>
            <a:xfrm>
              <a:off x="7266575" y="4498974"/>
              <a:ext cx="8610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22"/>
          <p:cNvSpPr txBox="1">
            <a:spLocks noGrp="1"/>
          </p:cNvSpPr>
          <p:nvPr>
            <p:ph type="subTitle" idx="1"/>
          </p:nvPr>
        </p:nvSpPr>
        <p:spPr>
          <a:xfrm>
            <a:off x="607966" y="1823935"/>
            <a:ext cx="6785100" cy="583800"/>
          </a:xfrm>
          <a:prstGeom prst="rect">
            <a:avLst/>
          </a:prstGeom>
        </p:spPr>
        <p:txBody>
          <a:bodyPr spcFirstLastPara="1" wrap="square" lIns="91425" tIns="91425" rIns="91425" bIns="91425" anchor="t" anchorCtr="0"/>
          <a:lstStyle>
            <a:lvl1pPr lvl="0">
              <a:spcBef>
                <a:spcPts val="0"/>
              </a:spcBef>
              <a:spcAft>
                <a:spcPts val="0"/>
              </a:spcAft>
              <a:buNone/>
              <a:defRPr sz="2200" b="1">
                <a:solidFill>
                  <a:srgbClr val="000000"/>
                </a:solidFill>
                <a:latin typeface="Arial"/>
                <a:ea typeface="Arial"/>
                <a:cs typeface="Arial"/>
                <a:sym typeface="Arial"/>
              </a:defRPr>
            </a:lvl1pPr>
            <a:lvl2pPr lvl="1">
              <a:spcBef>
                <a:spcPts val="1600"/>
              </a:spcBef>
              <a:spcAft>
                <a:spcPts val="0"/>
              </a:spcAft>
              <a:buNone/>
              <a:defRPr sz="2200" b="1">
                <a:solidFill>
                  <a:srgbClr val="000000"/>
                </a:solidFill>
                <a:latin typeface="Arial"/>
                <a:ea typeface="Arial"/>
                <a:cs typeface="Arial"/>
                <a:sym typeface="Arial"/>
              </a:defRPr>
            </a:lvl2pPr>
            <a:lvl3pPr lvl="2">
              <a:spcBef>
                <a:spcPts val="1600"/>
              </a:spcBef>
              <a:spcAft>
                <a:spcPts val="0"/>
              </a:spcAft>
              <a:buNone/>
              <a:defRPr sz="2200" b="1">
                <a:solidFill>
                  <a:srgbClr val="000000"/>
                </a:solidFill>
                <a:latin typeface="Arial"/>
                <a:ea typeface="Arial"/>
                <a:cs typeface="Arial"/>
                <a:sym typeface="Arial"/>
              </a:defRPr>
            </a:lvl3pPr>
            <a:lvl4pPr lvl="3">
              <a:spcBef>
                <a:spcPts val="1600"/>
              </a:spcBef>
              <a:spcAft>
                <a:spcPts val="0"/>
              </a:spcAft>
              <a:buNone/>
              <a:defRPr sz="2200" b="1">
                <a:solidFill>
                  <a:srgbClr val="000000"/>
                </a:solidFill>
                <a:latin typeface="Arial"/>
                <a:ea typeface="Arial"/>
                <a:cs typeface="Arial"/>
                <a:sym typeface="Arial"/>
              </a:defRPr>
            </a:lvl4pPr>
            <a:lvl5pPr lvl="4">
              <a:spcBef>
                <a:spcPts val="1600"/>
              </a:spcBef>
              <a:spcAft>
                <a:spcPts val="0"/>
              </a:spcAft>
              <a:buNone/>
              <a:defRPr sz="2200" b="1">
                <a:solidFill>
                  <a:srgbClr val="000000"/>
                </a:solidFill>
                <a:latin typeface="Arial"/>
                <a:ea typeface="Arial"/>
                <a:cs typeface="Arial"/>
                <a:sym typeface="Arial"/>
              </a:defRPr>
            </a:lvl5pPr>
            <a:lvl6pPr lvl="5">
              <a:spcBef>
                <a:spcPts val="1600"/>
              </a:spcBef>
              <a:spcAft>
                <a:spcPts val="0"/>
              </a:spcAft>
              <a:buNone/>
              <a:defRPr sz="2200" b="1">
                <a:solidFill>
                  <a:srgbClr val="000000"/>
                </a:solidFill>
                <a:latin typeface="Arial"/>
                <a:ea typeface="Arial"/>
                <a:cs typeface="Arial"/>
                <a:sym typeface="Arial"/>
              </a:defRPr>
            </a:lvl6pPr>
            <a:lvl7pPr lvl="6">
              <a:spcBef>
                <a:spcPts val="1600"/>
              </a:spcBef>
              <a:spcAft>
                <a:spcPts val="0"/>
              </a:spcAft>
              <a:buNone/>
              <a:defRPr sz="2200" b="1">
                <a:solidFill>
                  <a:srgbClr val="000000"/>
                </a:solidFill>
                <a:latin typeface="Arial"/>
                <a:ea typeface="Arial"/>
                <a:cs typeface="Arial"/>
                <a:sym typeface="Arial"/>
              </a:defRPr>
            </a:lvl7pPr>
            <a:lvl8pPr lvl="7">
              <a:spcBef>
                <a:spcPts val="1600"/>
              </a:spcBef>
              <a:spcAft>
                <a:spcPts val="0"/>
              </a:spcAft>
              <a:buNone/>
              <a:defRPr sz="2200" b="1">
                <a:solidFill>
                  <a:srgbClr val="000000"/>
                </a:solidFill>
                <a:latin typeface="Arial"/>
                <a:ea typeface="Arial"/>
                <a:cs typeface="Arial"/>
                <a:sym typeface="Arial"/>
              </a:defRPr>
            </a:lvl8pPr>
            <a:lvl9pPr lvl="8">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21" name="Google Shape;221;p22"/>
          <p:cNvSpPr txBox="1">
            <a:spLocks noGrp="1"/>
          </p:cNvSpPr>
          <p:nvPr>
            <p:ph type="subTitle" idx="2"/>
          </p:nvPr>
        </p:nvSpPr>
        <p:spPr>
          <a:xfrm>
            <a:off x="607966" y="3725693"/>
            <a:ext cx="6785100" cy="583800"/>
          </a:xfrm>
          <a:prstGeom prst="rect">
            <a:avLst/>
          </a:prstGeom>
        </p:spPr>
        <p:txBody>
          <a:bodyPr spcFirstLastPara="1" wrap="square" lIns="91425" tIns="91425" rIns="91425" bIns="91425" anchor="t" anchorCtr="0"/>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22" name="Google Shape;222;p22"/>
          <p:cNvSpPr txBox="1">
            <a:spLocks noGrp="1"/>
          </p:cNvSpPr>
          <p:nvPr>
            <p:ph type="subTitle" idx="3"/>
          </p:nvPr>
        </p:nvSpPr>
        <p:spPr>
          <a:xfrm>
            <a:off x="607966" y="2782110"/>
            <a:ext cx="6785100" cy="583800"/>
          </a:xfrm>
          <a:prstGeom prst="rect">
            <a:avLst/>
          </a:prstGeom>
        </p:spPr>
        <p:txBody>
          <a:bodyPr spcFirstLastPara="1" wrap="square" lIns="91425" tIns="91425" rIns="91425" bIns="91425" anchor="t" anchorCtr="0"/>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23" name="Google Shape;223;p22"/>
          <p:cNvSpPr txBox="1">
            <a:spLocks noGrp="1"/>
          </p:cNvSpPr>
          <p:nvPr>
            <p:ph type="subTitle" idx="4"/>
          </p:nvPr>
        </p:nvSpPr>
        <p:spPr>
          <a:xfrm>
            <a:off x="607966" y="4687110"/>
            <a:ext cx="6785100" cy="583800"/>
          </a:xfrm>
          <a:prstGeom prst="rect">
            <a:avLst/>
          </a:prstGeom>
        </p:spPr>
        <p:txBody>
          <a:bodyPr spcFirstLastPara="1" wrap="square" lIns="91425" tIns="91425" rIns="91425" bIns="91425" anchor="t" anchorCtr="0"/>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24" name="Google Shape;224;p22"/>
          <p:cNvSpPr txBox="1">
            <a:spLocks noGrp="1"/>
          </p:cNvSpPr>
          <p:nvPr>
            <p:ph type="subTitle" idx="5"/>
          </p:nvPr>
        </p:nvSpPr>
        <p:spPr>
          <a:xfrm>
            <a:off x="7489133" y="1723352"/>
            <a:ext cx="1561200" cy="583800"/>
          </a:xfrm>
          <a:prstGeom prst="rect">
            <a:avLst/>
          </a:prstGeom>
        </p:spPr>
        <p:txBody>
          <a:bodyPr spcFirstLastPara="1" wrap="square" lIns="91425" tIns="91425" rIns="91425" bIns="91425" anchor="t" anchorCtr="0"/>
          <a:lstStyle>
            <a:lvl1pPr lvl="0">
              <a:spcBef>
                <a:spcPts val="0"/>
              </a:spcBef>
              <a:spcAft>
                <a:spcPts val="0"/>
              </a:spcAft>
              <a:buNone/>
              <a:defRPr sz="3200" b="1">
                <a:solidFill>
                  <a:srgbClr val="0579BD"/>
                </a:solidFill>
                <a:latin typeface="Arial"/>
                <a:ea typeface="Arial"/>
                <a:cs typeface="Arial"/>
                <a:sym typeface="Arial"/>
              </a:defRPr>
            </a:lvl1pPr>
            <a:lvl2pPr lvl="1">
              <a:spcBef>
                <a:spcPts val="1600"/>
              </a:spcBef>
              <a:spcAft>
                <a:spcPts val="0"/>
              </a:spcAft>
              <a:buNone/>
              <a:defRPr sz="3200" b="1">
                <a:solidFill>
                  <a:srgbClr val="0579BD"/>
                </a:solidFill>
                <a:latin typeface="Arial"/>
                <a:ea typeface="Arial"/>
                <a:cs typeface="Arial"/>
                <a:sym typeface="Arial"/>
              </a:defRPr>
            </a:lvl2pPr>
            <a:lvl3pPr lvl="2">
              <a:spcBef>
                <a:spcPts val="1600"/>
              </a:spcBef>
              <a:spcAft>
                <a:spcPts val="0"/>
              </a:spcAft>
              <a:buNone/>
              <a:defRPr sz="3200" b="1">
                <a:solidFill>
                  <a:srgbClr val="0579BD"/>
                </a:solidFill>
                <a:latin typeface="Arial"/>
                <a:ea typeface="Arial"/>
                <a:cs typeface="Arial"/>
                <a:sym typeface="Arial"/>
              </a:defRPr>
            </a:lvl3pPr>
            <a:lvl4pPr lvl="3">
              <a:spcBef>
                <a:spcPts val="1600"/>
              </a:spcBef>
              <a:spcAft>
                <a:spcPts val="0"/>
              </a:spcAft>
              <a:buNone/>
              <a:defRPr sz="3200" b="1">
                <a:solidFill>
                  <a:srgbClr val="0579BD"/>
                </a:solidFill>
                <a:latin typeface="Arial"/>
                <a:ea typeface="Arial"/>
                <a:cs typeface="Arial"/>
                <a:sym typeface="Arial"/>
              </a:defRPr>
            </a:lvl4pPr>
            <a:lvl5pPr lvl="4">
              <a:spcBef>
                <a:spcPts val="1600"/>
              </a:spcBef>
              <a:spcAft>
                <a:spcPts val="0"/>
              </a:spcAft>
              <a:buNone/>
              <a:defRPr sz="3200" b="1">
                <a:solidFill>
                  <a:srgbClr val="0579BD"/>
                </a:solidFill>
                <a:latin typeface="Arial"/>
                <a:ea typeface="Arial"/>
                <a:cs typeface="Arial"/>
                <a:sym typeface="Arial"/>
              </a:defRPr>
            </a:lvl5pPr>
            <a:lvl6pPr lvl="5">
              <a:spcBef>
                <a:spcPts val="1600"/>
              </a:spcBef>
              <a:spcAft>
                <a:spcPts val="0"/>
              </a:spcAft>
              <a:buNone/>
              <a:defRPr sz="3200" b="1">
                <a:solidFill>
                  <a:srgbClr val="0579BD"/>
                </a:solidFill>
                <a:latin typeface="Arial"/>
                <a:ea typeface="Arial"/>
                <a:cs typeface="Arial"/>
                <a:sym typeface="Arial"/>
              </a:defRPr>
            </a:lvl6pPr>
            <a:lvl7pPr lvl="6">
              <a:spcBef>
                <a:spcPts val="1600"/>
              </a:spcBef>
              <a:spcAft>
                <a:spcPts val="0"/>
              </a:spcAft>
              <a:buNone/>
              <a:defRPr sz="3200" b="1">
                <a:solidFill>
                  <a:srgbClr val="0579BD"/>
                </a:solidFill>
                <a:latin typeface="Arial"/>
                <a:ea typeface="Arial"/>
                <a:cs typeface="Arial"/>
                <a:sym typeface="Arial"/>
              </a:defRPr>
            </a:lvl7pPr>
            <a:lvl8pPr lvl="7">
              <a:spcBef>
                <a:spcPts val="1600"/>
              </a:spcBef>
              <a:spcAft>
                <a:spcPts val="0"/>
              </a:spcAft>
              <a:buNone/>
              <a:defRPr sz="3200" b="1">
                <a:solidFill>
                  <a:srgbClr val="0579BD"/>
                </a:solidFill>
                <a:latin typeface="Arial"/>
                <a:ea typeface="Arial"/>
                <a:cs typeface="Arial"/>
                <a:sym typeface="Arial"/>
              </a:defRPr>
            </a:lvl8pPr>
            <a:lvl9pPr lvl="8">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225" name="Google Shape;225;p22"/>
          <p:cNvSpPr txBox="1">
            <a:spLocks noGrp="1"/>
          </p:cNvSpPr>
          <p:nvPr>
            <p:ph type="subTitle" idx="6"/>
          </p:nvPr>
        </p:nvSpPr>
        <p:spPr>
          <a:xfrm>
            <a:off x="7489133" y="2684769"/>
            <a:ext cx="1561200" cy="5838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226" name="Google Shape;226;p22"/>
          <p:cNvSpPr txBox="1">
            <a:spLocks noGrp="1"/>
          </p:cNvSpPr>
          <p:nvPr>
            <p:ph type="subTitle" idx="7"/>
          </p:nvPr>
        </p:nvSpPr>
        <p:spPr>
          <a:xfrm>
            <a:off x="7489133" y="3628352"/>
            <a:ext cx="1561200" cy="5838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227" name="Google Shape;227;p22"/>
          <p:cNvSpPr txBox="1">
            <a:spLocks noGrp="1"/>
          </p:cNvSpPr>
          <p:nvPr>
            <p:ph type="subTitle" idx="8"/>
          </p:nvPr>
        </p:nvSpPr>
        <p:spPr>
          <a:xfrm>
            <a:off x="7489133" y="4581662"/>
            <a:ext cx="1561200" cy="5838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grpSp>
        <p:nvGrpSpPr>
          <p:cNvPr id="228" name="Google Shape;228;p22"/>
          <p:cNvGrpSpPr/>
          <p:nvPr/>
        </p:nvGrpSpPr>
        <p:grpSpPr>
          <a:xfrm>
            <a:off x="-14600" y="5455122"/>
            <a:ext cx="8142175" cy="861900"/>
            <a:chOff x="-14600" y="5455122"/>
            <a:chExt cx="8142175" cy="861900"/>
          </a:xfrm>
        </p:grpSpPr>
        <p:sp>
          <p:nvSpPr>
            <p:cNvPr id="229" name="Google Shape;229;p22"/>
            <p:cNvSpPr/>
            <p:nvPr/>
          </p:nvSpPr>
          <p:spPr>
            <a:xfrm>
              <a:off x="-14600" y="5520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2"/>
            <p:cNvSpPr/>
            <p:nvPr/>
          </p:nvSpPr>
          <p:spPr>
            <a:xfrm>
              <a:off x="7266575" y="5455122"/>
              <a:ext cx="8610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 name="Google Shape;231;p22"/>
          <p:cNvSpPr txBox="1">
            <a:spLocks noGrp="1"/>
          </p:cNvSpPr>
          <p:nvPr>
            <p:ph type="subTitle" idx="9"/>
          </p:nvPr>
        </p:nvSpPr>
        <p:spPr>
          <a:xfrm>
            <a:off x="607966" y="5648527"/>
            <a:ext cx="6785100" cy="583800"/>
          </a:xfrm>
          <a:prstGeom prst="rect">
            <a:avLst/>
          </a:prstGeom>
        </p:spPr>
        <p:txBody>
          <a:bodyPr spcFirstLastPara="1" wrap="square" lIns="91425" tIns="91425" rIns="91425" bIns="91425" anchor="t" anchorCtr="0"/>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32" name="Google Shape;232;p22"/>
          <p:cNvSpPr txBox="1">
            <a:spLocks noGrp="1"/>
          </p:cNvSpPr>
          <p:nvPr>
            <p:ph type="subTitle" idx="13"/>
          </p:nvPr>
        </p:nvSpPr>
        <p:spPr>
          <a:xfrm>
            <a:off x="7489133" y="5554428"/>
            <a:ext cx="1561200" cy="5838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233" name="Google Shape;233;p22"/>
          <p:cNvSpPr txBox="1">
            <a:spLocks noGrp="1"/>
          </p:cNvSpPr>
          <p:nvPr>
            <p:ph type="title"/>
          </p:nvPr>
        </p:nvSpPr>
        <p:spPr>
          <a:xfrm>
            <a:off x="600380" y="902788"/>
            <a:ext cx="7721100" cy="524700"/>
          </a:xfrm>
          <a:prstGeom prst="rect">
            <a:avLst/>
          </a:prstGeom>
        </p:spPr>
        <p:txBody>
          <a:bodyPr spcFirstLastPara="1" wrap="square" lIns="91425" tIns="91425" rIns="91425" bIns="91425" anchor="b" anchorCtr="0"/>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Agenda 2 - Three Slots">
  <p:cSld name="BLANK_2_1_2">
    <p:spTree>
      <p:nvGrpSpPr>
        <p:cNvPr id="1" name="Shape 234"/>
        <p:cNvGrpSpPr/>
        <p:nvPr/>
      </p:nvGrpSpPr>
      <p:grpSpPr>
        <a:xfrm>
          <a:off x="0" y="0"/>
          <a:ext cx="0" cy="0"/>
          <a:chOff x="0" y="0"/>
          <a:chExt cx="0" cy="0"/>
        </a:xfrm>
      </p:grpSpPr>
      <p:sp>
        <p:nvSpPr>
          <p:cNvPr id="235" name="Google Shape;235;p23"/>
          <p:cNvSpPr txBox="1">
            <a:spLocks noGrp="1"/>
          </p:cNvSpPr>
          <p:nvPr>
            <p:ph type="sldNum" idx="12"/>
          </p:nvPr>
        </p:nvSpPr>
        <p:spPr>
          <a:xfrm>
            <a:off x="8472458" y="611548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236" name="Google Shape;236;p23"/>
          <p:cNvGrpSpPr/>
          <p:nvPr/>
        </p:nvGrpSpPr>
        <p:grpSpPr>
          <a:xfrm>
            <a:off x="-14600" y="1716777"/>
            <a:ext cx="8410975" cy="1193730"/>
            <a:chOff x="-14600" y="1630542"/>
            <a:chExt cx="8410975" cy="991800"/>
          </a:xfrm>
        </p:grpSpPr>
        <p:sp>
          <p:nvSpPr>
            <p:cNvPr id="237" name="Google Shape;237;p23"/>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3"/>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 name="Google Shape;239;p23"/>
          <p:cNvSpPr txBox="1">
            <a:spLocks noGrp="1"/>
          </p:cNvSpPr>
          <p:nvPr>
            <p:ph type="subTitle" idx="1"/>
          </p:nvPr>
        </p:nvSpPr>
        <p:spPr>
          <a:xfrm>
            <a:off x="607966" y="2052535"/>
            <a:ext cx="6785100" cy="583800"/>
          </a:xfrm>
          <a:prstGeom prst="rect">
            <a:avLst/>
          </a:prstGeom>
        </p:spPr>
        <p:txBody>
          <a:bodyPr spcFirstLastPara="1" wrap="square" lIns="91425" tIns="91425" rIns="91425" bIns="91425" anchor="t" anchorCtr="0"/>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40" name="Google Shape;240;p23"/>
          <p:cNvSpPr txBox="1">
            <a:spLocks noGrp="1"/>
          </p:cNvSpPr>
          <p:nvPr>
            <p:ph type="subTitle" idx="2"/>
          </p:nvPr>
        </p:nvSpPr>
        <p:spPr>
          <a:xfrm>
            <a:off x="7559572" y="1985082"/>
            <a:ext cx="1561200" cy="5838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grpSp>
        <p:nvGrpSpPr>
          <p:cNvPr id="241" name="Google Shape;241;p23"/>
          <p:cNvGrpSpPr/>
          <p:nvPr/>
        </p:nvGrpSpPr>
        <p:grpSpPr>
          <a:xfrm>
            <a:off x="-14600" y="3164577"/>
            <a:ext cx="8410975" cy="1193730"/>
            <a:chOff x="-14600" y="1630542"/>
            <a:chExt cx="8410975" cy="991800"/>
          </a:xfrm>
        </p:grpSpPr>
        <p:sp>
          <p:nvSpPr>
            <p:cNvPr id="242" name="Google Shape;242;p23"/>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3"/>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23"/>
          <p:cNvSpPr txBox="1">
            <a:spLocks noGrp="1"/>
          </p:cNvSpPr>
          <p:nvPr>
            <p:ph type="subTitle" idx="3"/>
          </p:nvPr>
        </p:nvSpPr>
        <p:spPr>
          <a:xfrm>
            <a:off x="607966" y="3500335"/>
            <a:ext cx="6785100" cy="583800"/>
          </a:xfrm>
          <a:prstGeom prst="rect">
            <a:avLst/>
          </a:prstGeom>
        </p:spPr>
        <p:txBody>
          <a:bodyPr spcFirstLastPara="1" wrap="square" lIns="91425" tIns="91425" rIns="91425" bIns="91425" anchor="t" anchorCtr="0"/>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45" name="Google Shape;245;p23"/>
          <p:cNvSpPr txBox="1">
            <a:spLocks noGrp="1"/>
          </p:cNvSpPr>
          <p:nvPr>
            <p:ph type="subTitle" idx="4"/>
          </p:nvPr>
        </p:nvSpPr>
        <p:spPr>
          <a:xfrm>
            <a:off x="7559572" y="3432882"/>
            <a:ext cx="1561200" cy="5838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grpSp>
        <p:nvGrpSpPr>
          <p:cNvPr id="246" name="Google Shape;246;p23"/>
          <p:cNvGrpSpPr/>
          <p:nvPr/>
        </p:nvGrpSpPr>
        <p:grpSpPr>
          <a:xfrm>
            <a:off x="-14600" y="4612377"/>
            <a:ext cx="8410975" cy="1193730"/>
            <a:chOff x="-14600" y="1630542"/>
            <a:chExt cx="8410975" cy="991800"/>
          </a:xfrm>
        </p:grpSpPr>
        <p:sp>
          <p:nvSpPr>
            <p:cNvPr id="247" name="Google Shape;247;p23"/>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3"/>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 name="Google Shape;249;p23"/>
          <p:cNvSpPr txBox="1">
            <a:spLocks noGrp="1"/>
          </p:cNvSpPr>
          <p:nvPr>
            <p:ph type="subTitle" idx="5"/>
          </p:nvPr>
        </p:nvSpPr>
        <p:spPr>
          <a:xfrm>
            <a:off x="607966" y="4948135"/>
            <a:ext cx="6785100" cy="583800"/>
          </a:xfrm>
          <a:prstGeom prst="rect">
            <a:avLst/>
          </a:prstGeom>
        </p:spPr>
        <p:txBody>
          <a:bodyPr spcFirstLastPara="1" wrap="square" lIns="91425" tIns="91425" rIns="91425" bIns="91425" anchor="t" anchorCtr="0"/>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50" name="Google Shape;250;p23"/>
          <p:cNvSpPr txBox="1">
            <a:spLocks noGrp="1"/>
          </p:cNvSpPr>
          <p:nvPr>
            <p:ph type="subTitle" idx="6"/>
          </p:nvPr>
        </p:nvSpPr>
        <p:spPr>
          <a:xfrm>
            <a:off x="7559572" y="4880682"/>
            <a:ext cx="1561200" cy="5838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251" name="Google Shape;251;p23"/>
          <p:cNvSpPr txBox="1">
            <a:spLocks noGrp="1"/>
          </p:cNvSpPr>
          <p:nvPr>
            <p:ph type="title"/>
          </p:nvPr>
        </p:nvSpPr>
        <p:spPr>
          <a:xfrm>
            <a:off x="600380" y="902788"/>
            <a:ext cx="7721100" cy="524700"/>
          </a:xfrm>
          <a:prstGeom prst="rect">
            <a:avLst/>
          </a:prstGeom>
        </p:spPr>
        <p:txBody>
          <a:bodyPr spcFirstLastPara="1" wrap="square" lIns="91425" tIns="91425" rIns="91425" bIns="91425" anchor="b" anchorCtr="0"/>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Agenda 2 - Four Slots">
  <p:cSld name="BLANK_2_1_2_1">
    <p:spTree>
      <p:nvGrpSpPr>
        <p:cNvPr id="1" name="Shape 252"/>
        <p:cNvGrpSpPr/>
        <p:nvPr/>
      </p:nvGrpSpPr>
      <p:grpSpPr>
        <a:xfrm>
          <a:off x="0" y="0"/>
          <a:ext cx="0" cy="0"/>
          <a:chOff x="0" y="0"/>
          <a:chExt cx="0" cy="0"/>
        </a:xfrm>
      </p:grpSpPr>
      <p:sp>
        <p:nvSpPr>
          <p:cNvPr id="253" name="Google Shape;253;p24"/>
          <p:cNvSpPr txBox="1">
            <a:spLocks noGrp="1"/>
          </p:cNvSpPr>
          <p:nvPr>
            <p:ph type="title"/>
          </p:nvPr>
        </p:nvSpPr>
        <p:spPr>
          <a:xfrm>
            <a:off x="600380" y="902788"/>
            <a:ext cx="7721100" cy="524700"/>
          </a:xfrm>
          <a:prstGeom prst="rect">
            <a:avLst/>
          </a:prstGeom>
        </p:spPr>
        <p:txBody>
          <a:bodyPr spcFirstLastPara="1" wrap="square" lIns="91425" tIns="91425" rIns="91425" bIns="91425" anchor="b" anchorCtr="0"/>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grpSp>
        <p:nvGrpSpPr>
          <p:cNvPr id="254" name="Google Shape;254;p24"/>
          <p:cNvGrpSpPr/>
          <p:nvPr/>
        </p:nvGrpSpPr>
        <p:grpSpPr>
          <a:xfrm>
            <a:off x="-14600" y="1716712"/>
            <a:ext cx="8410975" cy="1151579"/>
            <a:chOff x="-14600" y="1630542"/>
            <a:chExt cx="8410975" cy="991800"/>
          </a:xfrm>
        </p:grpSpPr>
        <p:sp>
          <p:nvSpPr>
            <p:cNvPr id="255" name="Google Shape;255;p24"/>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4"/>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 name="Google Shape;257;p24"/>
          <p:cNvSpPr txBox="1">
            <a:spLocks noGrp="1"/>
          </p:cNvSpPr>
          <p:nvPr>
            <p:ph type="subTitle" idx="1"/>
          </p:nvPr>
        </p:nvSpPr>
        <p:spPr>
          <a:xfrm>
            <a:off x="607966" y="2052535"/>
            <a:ext cx="6785100" cy="583800"/>
          </a:xfrm>
          <a:prstGeom prst="rect">
            <a:avLst/>
          </a:prstGeom>
        </p:spPr>
        <p:txBody>
          <a:bodyPr spcFirstLastPara="1" wrap="square" lIns="91425" tIns="91425" rIns="91425" bIns="91425" anchor="t" anchorCtr="0"/>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58" name="Google Shape;258;p24"/>
          <p:cNvSpPr txBox="1">
            <a:spLocks noGrp="1"/>
          </p:cNvSpPr>
          <p:nvPr>
            <p:ph type="subTitle" idx="2"/>
          </p:nvPr>
        </p:nvSpPr>
        <p:spPr>
          <a:xfrm>
            <a:off x="7559572" y="1985082"/>
            <a:ext cx="1561200" cy="5838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grpSp>
        <p:nvGrpSpPr>
          <p:cNvPr id="259" name="Google Shape;259;p24"/>
          <p:cNvGrpSpPr/>
          <p:nvPr/>
        </p:nvGrpSpPr>
        <p:grpSpPr>
          <a:xfrm>
            <a:off x="4313" y="2896728"/>
            <a:ext cx="8410975" cy="1151579"/>
            <a:chOff x="-14600" y="1630542"/>
            <a:chExt cx="8410975" cy="991800"/>
          </a:xfrm>
        </p:grpSpPr>
        <p:sp>
          <p:nvSpPr>
            <p:cNvPr id="260" name="Google Shape;260;p24"/>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4"/>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 name="Google Shape;262;p24"/>
          <p:cNvSpPr txBox="1">
            <a:spLocks noGrp="1"/>
          </p:cNvSpPr>
          <p:nvPr>
            <p:ph type="subTitle" idx="3"/>
          </p:nvPr>
        </p:nvSpPr>
        <p:spPr>
          <a:xfrm>
            <a:off x="626879" y="3244593"/>
            <a:ext cx="6785100" cy="583800"/>
          </a:xfrm>
          <a:prstGeom prst="rect">
            <a:avLst/>
          </a:prstGeom>
        </p:spPr>
        <p:txBody>
          <a:bodyPr spcFirstLastPara="1" wrap="square" lIns="91425" tIns="91425" rIns="91425" bIns="91425" anchor="t" anchorCtr="0"/>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63" name="Google Shape;263;p24"/>
          <p:cNvSpPr txBox="1">
            <a:spLocks noGrp="1"/>
          </p:cNvSpPr>
          <p:nvPr>
            <p:ph type="subTitle" idx="4"/>
          </p:nvPr>
        </p:nvSpPr>
        <p:spPr>
          <a:xfrm>
            <a:off x="7578485" y="3162424"/>
            <a:ext cx="1561200" cy="5838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grpSp>
        <p:nvGrpSpPr>
          <p:cNvPr id="264" name="Google Shape;264;p24"/>
          <p:cNvGrpSpPr/>
          <p:nvPr/>
        </p:nvGrpSpPr>
        <p:grpSpPr>
          <a:xfrm>
            <a:off x="4313" y="4076745"/>
            <a:ext cx="8410975" cy="1151579"/>
            <a:chOff x="-14600" y="1630542"/>
            <a:chExt cx="8410975" cy="991800"/>
          </a:xfrm>
        </p:grpSpPr>
        <p:sp>
          <p:nvSpPr>
            <p:cNvPr id="265" name="Google Shape;265;p24"/>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4"/>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 name="Google Shape;267;p24"/>
          <p:cNvSpPr txBox="1">
            <a:spLocks noGrp="1"/>
          </p:cNvSpPr>
          <p:nvPr>
            <p:ph type="subTitle" idx="5"/>
          </p:nvPr>
        </p:nvSpPr>
        <p:spPr>
          <a:xfrm>
            <a:off x="626879" y="4417535"/>
            <a:ext cx="6785100" cy="583800"/>
          </a:xfrm>
          <a:prstGeom prst="rect">
            <a:avLst/>
          </a:prstGeom>
        </p:spPr>
        <p:txBody>
          <a:bodyPr spcFirstLastPara="1" wrap="square" lIns="91425" tIns="91425" rIns="91425" bIns="91425" anchor="t" anchorCtr="0"/>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68" name="Google Shape;268;p24"/>
          <p:cNvSpPr txBox="1">
            <a:spLocks noGrp="1"/>
          </p:cNvSpPr>
          <p:nvPr>
            <p:ph type="subTitle" idx="6"/>
          </p:nvPr>
        </p:nvSpPr>
        <p:spPr>
          <a:xfrm>
            <a:off x="7578485" y="4350082"/>
            <a:ext cx="1561200" cy="5838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grpSp>
        <p:nvGrpSpPr>
          <p:cNvPr id="269" name="Google Shape;269;p24"/>
          <p:cNvGrpSpPr/>
          <p:nvPr/>
        </p:nvGrpSpPr>
        <p:grpSpPr>
          <a:xfrm>
            <a:off x="4313" y="5256761"/>
            <a:ext cx="8410975" cy="1151579"/>
            <a:chOff x="-14600" y="1630542"/>
            <a:chExt cx="8410975" cy="991800"/>
          </a:xfrm>
        </p:grpSpPr>
        <p:sp>
          <p:nvSpPr>
            <p:cNvPr id="270" name="Google Shape;270;p24"/>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4"/>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72;p24"/>
          <p:cNvSpPr txBox="1">
            <a:spLocks noGrp="1"/>
          </p:cNvSpPr>
          <p:nvPr>
            <p:ph type="subTitle" idx="7"/>
          </p:nvPr>
        </p:nvSpPr>
        <p:spPr>
          <a:xfrm>
            <a:off x="626879" y="5592585"/>
            <a:ext cx="6785100" cy="583800"/>
          </a:xfrm>
          <a:prstGeom prst="rect">
            <a:avLst/>
          </a:prstGeom>
        </p:spPr>
        <p:txBody>
          <a:bodyPr spcFirstLastPara="1" wrap="square" lIns="91425" tIns="91425" rIns="91425" bIns="91425" anchor="t" anchorCtr="0"/>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73" name="Google Shape;273;p24"/>
          <p:cNvSpPr txBox="1">
            <a:spLocks noGrp="1"/>
          </p:cNvSpPr>
          <p:nvPr>
            <p:ph type="subTitle" idx="8"/>
          </p:nvPr>
        </p:nvSpPr>
        <p:spPr>
          <a:xfrm>
            <a:off x="7578485" y="5525132"/>
            <a:ext cx="1561200" cy="5838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ullets - LIGHT ON DARK - 2 COLUMNS" type="tx">
  <p:cSld name="TITLE_AND_BODY">
    <p:spTree>
      <p:nvGrpSpPr>
        <p:cNvPr id="1" name="Shape 26"/>
        <p:cNvGrpSpPr/>
        <p:nvPr/>
      </p:nvGrpSpPr>
      <p:grpSpPr>
        <a:xfrm>
          <a:off x="0" y="0"/>
          <a:ext cx="0" cy="0"/>
          <a:chOff x="0" y="0"/>
          <a:chExt cx="0" cy="0"/>
        </a:xfrm>
      </p:grpSpPr>
      <p:sp>
        <p:nvSpPr>
          <p:cNvPr id="27" name="Google Shape;27;p4"/>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8" name="Google Shape;28;p4"/>
          <p:cNvSpPr/>
          <p:nvPr/>
        </p:nvSpPr>
        <p:spPr>
          <a:xfrm>
            <a:off x="8684125" y="0"/>
            <a:ext cx="476100" cy="68580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29;p4"/>
          <p:cNvGrpSpPr/>
          <p:nvPr/>
        </p:nvGrpSpPr>
        <p:grpSpPr>
          <a:xfrm>
            <a:off x="8458939" y="0"/>
            <a:ext cx="92686" cy="6841500"/>
            <a:chOff x="8458939" y="0"/>
            <a:chExt cx="92686" cy="6841500"/>
          </a:xfrm>
        </p:grpSpPr>
        <p:cxnSp>
          <p:nvCxnSpPr>
            <p:cNvPr id="30" name="Google Shape;30;p4"/>
            <p:cNvCxnSpPr/>
            <p:nvPr/>
          </p:nvCxnSpPr>
          <p:spPr>
            <a:xfrm>
              <a:off x="8551625" y="0"/>
              <a:ext cx="0" cy="6841500"/>
            </a:xfrm>
            <a:prstGeom prst="straightConnector1">
              <a:avLst/>
            </a:prstGeom>
            <a:noFill/>
            <a:ln w="76200" cap="flat" cmpd="sng">
              <a:solidFill>
                <a:srgbClr val="0FAFFF"/>
              </a:solidFill>
              <a:prstDash val="solid"/>
              <a:round/>
              <a:headEnd type="none" w="med" len="med"/>
              <a:tailEnd type="none" w="med" len="med"/>
            </a:ln>
          </p:spPr>
        </p:cxnSp>
        <p:cxnSp>
          <p:nvCxnSpPr>
            <p:cNvPr id="31" name="Google Shape;31;p4"/>
            <p:cNvCxnSpPr/>
            <p:nvPr/>
          </p:nvCxnSpPr>
          <p:spPr>
            <a:xfrm>
              <a:off x="8458939" y="0"/>
              <a:ext cx="0" cy="6841500"/>
            </a:xfrm>
            <a:prstGeom prst="straightConnector1">
              <a:avLst/>
            </a:prstGeom>
            <a:noFill/>
            <a:ln w="28575" cap="flat" cmpd="sng">
              <a:solidFill>
                <a:srgbClr val="0FAFFF"/>
              </a:solidFill>
              <a:prstDash val="solid"/>
              <a:round/>
              <a:headEnd type="none" w="med" len="med"/>
              <a:tailEnd type="none" w="med" len="med"/>
            </a:ln>
          </p:spPr>
        </p:cxnSp>
      </p:grpSp>
      <p:sp>
        <p:nvSpPr>
          <p:cNvPr id="32" name="Google Shape;32;p4"/>
          <p:cNvSpPr txBox="1"/>
          <p:nvPr/>
        </p:nvSpPr>
        <p:spPr>
          <a:xfrm rot="5400000">
            <a:off x="5489560" y="3139500"/>
            <a:ext cx="6842700" cy="56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b="1">
              <a:solidFill>
                <a:srgbClr val="003C71"/>
              </a:solidFill>
              <a:latin typeface="Open Sans"/>
              <a:ea typeface="Open Sans"/>
              <a:cs typeface="Open Sans"/>
              <a:sym typeface="Open Sans"/>
            </a:endParaRPr>
          </a:p>
        </p:txBody>
      </p:sp>
      <p:sp>
        <p:nvSpPr>
          <p:cNvPr id="33" name="Google Shape;33;p4" descr="Banner along right of screen with the label OGP Office of Government-wide Policy." title="Vertical white banner with GSA OGP title"/>
          <p:cNvSpPr txBox="1"/>
          <p:nvPr/>
        </p:nvSpPr>
        <p:spPr>
          <a:xfrm rot="5400000">
            <a:off x="5488510" y="3132300"/>
            <a:ext cx="6858000" cy="57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solidFill>
                  <a:srgbClr val="003C71"/>
                </a:solidFill>
              </a:rPr>
              <a:t>G S A     O F F I C E    O F    G O V E R N M E N T - W I D E     P O L I C Y </a:t>
            </a:r>
            <a:endParaRPr sz="1500" b="1">
              <a:solidFill>
                <a:srgbClr val="003C71"/>
              </a:solidFill>
            </a:endParaRPr>
          </a:p>
        </p:txBody>
      </p:sp>
      <p:sp>
        <p:nvSpPr>
          <p:cNvPr id="34" name="Google Shape;34;p4"/>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sp>
        <p:nvSpPr>
          <p:cNvPr id="35" name="Google Shape;35;p4"/>
          <p:cNvSpPr txBox="1">
            <a:spLocks noGrp="1"/>
          </p:cNvSpPr>
          <p:nvPr>
            <p:ph type="subTitle" idx="1"/>
          </p:nvPr>
        </p:nvSpPr>
        <p:spPr>
          <a:xfrm>
            <a:off x="591750" y="1402400"/>
            <a:ext cx="7345500" cy="524700"/>
          </a:xfrm>
          <a:prstGeom prst="rect">
            <a:avLst/>
          </a:prstGeom>
        </p:spPr>
        <p:txBody>
          <a:bodyPr spcFirstLastPara="1" wrap="square" lIns="91425" tIns="91425" rIns="91425" bIns="91425" anchor="t" anchorCtr="0"/>
          <a:lstStyle>
            <a:lvl1pPr lvl="0" rtl="0">
              <a:spcBef>
                <a:spcPts val="0"/>
              </a:spcBef>
              <a:spcAft>
                <a:spcPts val="0"/>
              </a:spcAft>
              <a:buNone/>
              <a:defRPr sz="2400" b="1" i="1">
                <a:solidFill>
                  <a:srgbClr val="0FAFFF"/>
                </a:solidFill>
                <a:latin typeface="Arial"/>
                <a:ea typeface="Arial"/>
                <a:cs typeface="Arial"/>
                <a:sym typeface="Arial"/>
              </a:defRPr>
            </a:lvl1pPr>
            <a:lvl2pPr lvl="1" rtl="0">
              <a:spcBef>
                <a:spcPts val="1600"/>
              </a:spcBef>
              <a:spcAft>
                <a:spcPts val="0"/>
              </a:spcAft>
              <a:buNone/>
              <a:defRPr sz="2400" b="1" i="1">
                <a:solidFill>
                  <a:srgbClr val="0FAFFF"/>
                </a:solidFill>
                <a:latin typeface="Arial"/>
                <a:ea typeface="Arial"/>
                <a:cs typeface="Arial"/>
                <a:sym typeface="Arial"/>
              </a:defRPr>
            </a:lvl2pPr>
            <a:lvl3pPr lvl="2" rtl="0">
              <a:spcBef>
                <a:spcPts val="1600"/>
              </a:spcBef>
              <a:spcAft>
                <a:spcPts val="0"/>
              </a:spcAft>
              <a:buNone/>
              <a:defRPr sz="2400" b="1" i="1">
                <a:solidFill>
                  <a:srgbClr val="0FAFFF"/>
                </a:solidFill>
                <a:latin typeface="Arial"/>
                <a:ea typeface="Arial"/>
                <a:cs typeface="Arial"/>
                <a:sym typeface="Arial"/>
              </a:defRPr>
            </a:lvl3pPr>
            <a:lvl4pPr lvl="3" rtl="0">
              <a:spcBef>
                <a:spcPts val="1600"/>
              </a:spcBef>
              <a:spcAft>
                <a:spcPts val="0"/>
              </a:spcAft>
              <a:buNone/>
              <a:defRPr sz="2400" b="1" i="1">
                <a:solidFill>
                  <a:srgbClr val="0FAFFF"/>
                </a:solidFill>
                <a:latin typeface="Arial"/>
                <a:ea typeface="Arial"/>
                <a:cs typeface="Arial"/>
                <a:sym typeface="Arial"/>
              </a:defRPr>
            </a:lvl4pPr>
            <a:lvl5pPr lvl="4" rtl="0">
              <a:spcBef>
                <a:spcPts val="1600"/>
              </a:spcBef>
              <a:spcAft>
                <a:spcPts val="0"/>
              </a:spcAft>
              <a:buNone/>
              <a:defRPr sz="2400" b="1" i="1">
                <a:solidFill>
                  <a:srgbClr val="0FAFFF"/>
                </a:solidFill>
                <a:latin typeface="Arial"/>
                <a:ea typeface="Arial"/>
                <a:cs typeface="Arial"/>
                <a:sym typeface="Arial"/>
              </a:defRPr>
            </a:lvl5pPr>
            <a:lvl6pPr lvl="5" rtl="0">
              <a:spcBef>
                <a:spcPts val="1600"/>
              </a:spcBef>
              <a:spcAft>
                <a:spcPts val="0"/>
              </a:spcAft>
              <a:buNone/>
              <a:defRPr sz="2400" b="1" i="1">
                <a:solidFill>
                  <a:srgbClr val="0FAFFF"/>
                </a:solidFill>
                <a:latin typeface="Arial"/>
                <a:ea typeface="Arial"/>
                <a:cs typeface="Arial"/>
                <a:sym typeface="Arial"/>
              </a:defRPr>
            </a:lvl6pPr>
            <a:lvl7pPr lvl="6" rtl="0">
              <a:spcBef>
                <a:spcPts val="1600"/>
              </a:spcBef>
              <a:spcAft>
                <a:spcPts val="0"/>
              </a:spcAft>
              <a:buNone/>
              <a:defRPr sz="2400" b="1" i="1">
                <a:solidFill>
                  <a:srgbClr val="0FAFFF"/>
                </a:solidFill>
                <a:latin typeface="Arial"/>
                <a:ea typeface="Arial"/>
                <a:cs typeface="Arial"/>
                <a:sym typeface="Arial"/>
              </a:defRPr>
            </a:lvl7pPr>
            <a:lvl8pPr lvl="7" rtl="0">
              <a:spcBef>
                <a:spcPts val="1600"/>
              </a:spcBef>
              <a:spcAft>
                <a:spcPts val="0"/>
              </a:spcAft>
              <a:buNone/>
              <a:defRPr sz="2400" b="1" i="1">
                <a:solidFill>
                  <a:srgbClr val="0FAFFF"/>
                </a:solidFill>
                <a:latin typeface="Arial"/>
                <a:ea typeface="Arial"/>
                <a:cs typeface="Arial"/>
                <a:sym typeface="Arial"/>
              </a:defRPr>
            </a:lvl8pPr>
            <a:lvl9pPr lvl="8" rtl="0">
              <a:spcBef>
                <a:spcPts val="1600"/>
              </a:spcBef>
              <a:spcAft>
                <a:spcPts val="1600"/>
              </a:spcAft>
              <a:buNone/>
              <a:defRPr sz="2400" b="1" i="1">
                <a:solidFill>
                  <a:srgbClr val="0FAFFF"/>
                </a:solidFill>
                <a:latin typeface="Arial"/>
                <a:ea typeface="Arial"/>
                <a:cs typeface="Arial"/>
                <a:sym typeface="Arial"/>
              </a:defRPr>
            </a:lvl9pPr>
          </a:lstStyle>
          <a:p>
            <a:endParaRPr/>
          </a:p>
        </p:txBody>
      </p:sp>
      <p:cxnSp>
        <p:nvCxnSpPr>
          <p:cNvPr id="36" name="Google Shape;36;p4"/>
          <p:cNvCxnSpPr/>
          <p:nvPr/>
        </p:nvCxnSpPr>
        <p:spPr>
          <a:xfrm>
            <a:off x="707100" y="1379625"/>
            <a:ext cx="7230000" cy="0"/>
          </a:xfrm>
          <a:prstGeom prst="straightConnector1">
            <a:avLst/>
          </a:prstGeom>
          <a:noFill/>
          <a:ln w="19050" cap="flat" cmpd="sng">
            <a:solidFill>
              <a:srgbClr val="FFFFFF"/>
            </a:solidFill>
            <a:prstDash val="solid"/>
            <a:round/>
            <a:headEnd type="none" w="med" len="med"/>
            <a:tailEnd type="none" w="med" len="med"/>
          </a:ln>
        </p:spPr>
      </p:cxnSp>
      <p:sp>
        <p:nvSpPr>
          <p:cNvPr id="37" name="Google Shape;37;p4"/>
          <p:cNvSpPr txBox="1">
            <a:spLocks noGrp="1"/>
          </p:cNvSpPr>
          <p:nvPr>
            <p:ph type="body" idx="2"/>
          </p:nvPr>
        </p:nvSpPr>
        <p:spPr>
          <a:xfrm>
            <a:off x="510200" y="2325475"/>
            <a:ext cx="3677400" cy="2277000"/>
          </a:xfrm>
          <a:prstGeom prst="rect">
            <a:avLst/>
          </a:prstGeom>
        </p:spPr>
        <p:txBody>
          <a:bodyPr spcFirstLastPara="1" wrap="square" lIns="91425" tIns="91425" rIns="91425" bIns="91425" anchor="t" anchorCtr="0"/>
          <a:lstStyle>
            <a:lvl1pPr marL="457200" lvl="0" indent="-381000" rtl="0">
              <a:lnSpc>
                <a:spcPct val="100000"/>
              </a:lnSpc>
              <a:spcBef>
                <a:spcPts val="0"/>
              </a:spcBef>
              <a:spcAft>
                <a:spcPts val="0"/>
              </a:spcAft>
              <a:buClr>
                <a:srgbClr val="0FAFFF"/>
              </a:buClr>
              <a:buSzPts val="2400"/>
              <a:buFont typeface="Arial"/>
              <a:buChar char="●"/>
              <a:defRPr sz="2400" b="1">
                <a:solidFill>
                  <a:srgbClr val="FFFFFF"/>
                </a:solidFill>
                <a:latin typeface="Arial"/>
                <a:ea typeface="Arial"/>
                <a:cs typeface="Arial"/>
                <a:sym typeface="Arial"/>
              </a:defRPr>
            </a:lvl1pPr>
            <a:lvl2pPr marL="914400" lvl="1"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2pPr>
            <a:lvl3pPr marL="1371600" lvl="2"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3pPr>
            <a:lvl4pPr marL="1828800" lvl="3"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4pPr>
            <a:lvl5pPr marL="2286000" lvl="4"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5pPr>
            <a:lvl6pPr marL="2743200" lvl="5"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6pPr>
            <a:lvl7pPr marL="3200400" lvl="6"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7pPr>
            <a:lvl8pPr marL="3657600" lvl="7"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8pPr>
            <a:lvl9pPr marL="4114800" lvl="8" indent="-381000" rtl="0">
              <a:lnSpc>
                <a:spcPct val="100000"/>
              </a:lnSpc>
              <a:spcBef>
                <a:spcPts val="800"/>
              </a:spcBef>
              <a:spcAft>
                <a:spcPts val="800"/>
              </a:spcAft>
              <a:buClr>
                <a:srgbClr val="0FAFFF"/>
              </a:buClr>
              <a:buSzPts val="2400"/>
              <a:buFont typeface="Arial"/>
              <a:buChar char="■"/>
              <a:defRPr sz="2400" b="1">
                <a:solidFill>
                  <a:srgbClr val="FFFFFF"/>
                </a:solidFill>
                <a:latin typeface="Arial"/>
                <a:ea typeface="Arial"/>
                <a:cs typeface="Arial"/>
                <a:sym typeface="Arial"/>
              </a:defRPr>
            </a:lvl9pPr>
          </a:lstStyle>
          <a:p>
            <a:endParaRPr/>
          </a:p>
        </p:txBody>
      </p:sp>
      <p:sp>
        <p:nvSpPr>
          <p:cNvPr id="38" name="Google Shape;38;p4"/>
          <p:cNvSpPr txBox="1">
            <a:spLocks noGrp="1"/>
          </p:cNvSpPr>
          <p:nvPr>
            <p:ph type="body" idx="3"/>
          </p:nvPr>
        </p:nvSpPr>
        <p:spPr>
          <a:xfrm>
            <a:off x="4396400" y="2325475"/>
            <a:ext cx="3677400" cy="2277000"/>
          </a:xfrm>
          <a:prstGeom prst="rect">
            <a:avLst/>
          </a:prstGeom>
        </p:spPr>
        <p:txBody>
          <a:bodyPr spcFirstLastPara="1" wrap="square" lIns="91425" tIns="91425" rIns="91425" bIns="91425" anchor="t" anchorCtr="0"/>
          <a:lstStyle>
            <a:lvl1pPr marL="457200" lvl="0" indent="-381000" rtl="0">
              <a:lnSpc>
                <a:spcPct val="100000"/>
              </a:lnSpc>
              <a:spcBef>
                <a:spcPts val="0"/>
              </a:spcBef>
              <a:spcAft>
                <a:spcPts val="0"/>
              </a:spcAft>
              <a:buClr>
                <a:srgbClr val="0FAFFF"/>
              </a:buClr>
              <a:buSzPts val="2400"/>
              <a:buFont typeface="Arial"/>
              <a:buChar char="●"/>
              <a:defRPr sz="2400" b="1">
                <a:solidFill>
                  <a:srgbClr val="FFFFFF"/>
                </a:solidFill>
                <a:latin typeface="Arial"/>
                <a:ea typeface="Arial"/>
                <a:cs typeface="Arial"/>
                <a:sym typeface="Arial"/>
              </a:defRPr>
            </a:lvl1pPr>
            <a:lvl2pPr marL="914400" lvl="1"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2pPr>
            <a:lvl3pPr marL="1371600" lvl="2"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3pPr>
            <a:lvl4pPr marL="1828800" lvl="3"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4pPr>
            <a:lvl5pPr marL="2286000" lvl="4"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5pPr>
            <a:lvl6pPr marL="2743200" lvl="5"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6pPr>
            <a:lvl7pPr marL="3200400" lvl="6"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7pPr>
            <a:lvl8pPr marL="3657600" lvl="7"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8pPr>
            <a:lvl9pPr marL="4114800" lvl="8" indent="-381000" rtl="0">
              <a:lnSpc>
                <a:spcPct val="100000"/>
              </a:lnSpc>
              <a:spcBef>
                <a:spcPts val="800"/>
              </a:spcBef>
              <a:spcAft>
                <a:spcPts val="800"/>
              </a:spcAft>
              <a:buClr>
                <a:srgbClr val="0FAFFF"/>
              </a:buClr>
              <a:buSzPts val="2400"/>
              <a:buFont typeface="Arial"/>
              <a:buChar char="■"/>
              <a:defRPr sz="2400" b="1">
                <a:solidFill>
                  <a:srgbClr val="FFFFFF"/>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 LIGHT ON DARK">
  <p:cSld name="BLANK_2_1_1">
    <p:spTree>
      <p:nvGrpSpPr>
        <p:cNvPr id="1" name="Shape 274"/>
        <p:cNvGrpSpPr/>
        <p:nvPr/>
      </p:nvGrpSpPr>
      <p:grpSpPr>
        <a:xfrm>
          <a:off x="0" y="0"/>
          <a:ext cx="0" cy="0"/>
          <a:chOff x="0" y="0"/>
          <a:chExt cx="0" cy="0"/>
        </a:xfrm>
      </p:grpSpPr>
      <p:sp>
        <p:nvSpPr>
          <p:cNvPr id="275" name="Google Shape;275;p25"/>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76" name="Google Shape;276;p25"/>
          <p:cNvSpPr/>
          <p:nvPr/>
        </p:nvSpPr>
        <p:spPr>
          <a:xfrm>
            <a:off x="634525" y="2164775"/>
            <a:ext cx="2007300" cy="2007900"/>
          </a:xfrm>
          <a:prstGeom prst="ellipse">
            <a:avLst/>
          </a:prstGeom>
          <a:noFill/>
          <a:ln w="2857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5"/>
          <p:cNvSpPr/>
          <p:nvPr/>
        </p:nvSpPr>
        <p:spPr>
          <a:xfrm>
            <a:off x="3462389" y="2116490"/>
            <a:ext cx="2007300" cy="2007900"/>
          </a:xfrm>
          <a:prstGeom prst="ellipse">
            <a:avLst/>
          </a:prstGeom>
          <a:noFill/>
          <a:ln w="2857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5"/>
          <p:cNvSpPr/>
          <p:nvPr/>
        </p:nvSpPr>
        <p:spPr>
          <a:xfrm>
            <a:off x="6290253" y="2116490"/>
            <a:ext cx="2007300" cy="2007900"/>
          </a:xfrm>
          <a:prstGeom prst="ellipse">
            <a:avLst/>
          </a:prstGeom>
          <a:noFill/>
          <a:ln w="2857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5"/>
          <p:cNvSpPr/>
          <p:nvPr/>
        </p:nvSpPr>
        <p:spPr>
          <a:xfrm rot="-8309139">
            <a:off x="2558252" y="2966759"/>
            <a:ext cx="443115" cy="476500"/>
          </a:xfrm>
          <a:prstGeom prst="rtTriangle">
            <a:avLst/>
          </a:prstGeom>
          <a:solidFill>
            <a:srgbClr val="0FAFFF"/>
          </a:solidFill>
          <a:ln w="9525" cap="flat" cmpd="sng">
            <a:solidFill>
              <a:srgbClr val="0FA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5"/>
          <p:cNvSpPr/>
          <p:nvPr/>
        </p:nvSpPr>
        <p:spPr>
          <a:xfrm rot="-8309139">
            <a:off x="5401352" y="2930484"/>
            <a:ext cx="443115" cy="476500"/>
          </a:xfrm>
          <a:prstGeom prst="rtTriangle">
            <a:avLst/>
          </a:prstGeom>
          <a:solidFill>
            <a:srgbClr val="0FAFFF"/>
          </a:solidFill>
          <a:ln w="9525" cap="flat" cmpd="sng">
            <a:solidFill>
              <a:srgbClr val="0FA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5"/>
          <p:cNvSpPr txBox="1">
            <a:spLocks noGrp="1"/>
          </p:cNvSpPr>
          <p:nvPr>
            <p:ph type="title"/>
          </p:nvPr>
        </p:nvSpPr>
        <p:spPr>
          <a:xfrm>
            <a:off x="594350" y="684565"/>
            <a:ext cx="7721100" cy="524700"/>
          </a:xfrm>
          <a:prstGeom prst="rect">
            <a:avLst/>
          </a:prstGeom>
        </p:spPr>
        <p:txBody>
          <a:bodyPr spcFirstLastPara="1" wrap="square" lIns="91425" tIns="91425" rIns="91425" bIns="91425" anchor="t" anchorCtr="0"/>
          <a:lstStyle>
            <a:lvl1pPr lvl="0">
              <a:spcBef>
                <a:spcPts val="0"/>
              </a:spcBef>
              <a:spcAft>
                <a:spcPts val="0"/>
              </a:spcAft>
              <a:buNone/>
              <a:defRPr sz="3600" b="1">
                <a:latin typeface="Arial"/>
                <a:ea typeface="Arial"/>
                <a:cs typeface="Arial"/>
                <a:sym typeface="Arial"/>
              </a:defRPr>
            </a:lvl1pPr>
            <a:lvl2pPr lvl="1">
              <a:spcBef>
                <a:spcPts val="0"/>
              </a:spcBef>
              <a:spcAft>
                <a:spcPts val="0"/>
              </a:spcAft>
              <a:buNone/>
              <a:defRPr sz="3600" b="1">
                <a:latin typeface="Arial"/>
                <a:ea typeface="Arial"/>
                <a:cs typeface="Arial"/>
                <a:sym typeface="Arial"/>
              </a:defRPr>
            </a:lvl2pPr>
            <a:lvl3pPr lvl="2">
              <a:spcBef>
                <a:spcPts val="0"/>
              </a:spcBef>
              <a:spcAft>
                <a:spcPts val="0"/>
              </a:spcAft>
              <a:buNone/>
              <a:defRPr sz="3600" b="1">
                <a:latin typeface="Arial"/>
                <a:ea typeface="Arial"/>
                <a:cs typeface="Arial"/>
                <a:sym typeface="Arial"/>
              </a:defRPr>
            </a:lvl3pPr>
            <a:lvl4pPr lvl="3">
              <a:spcBef>
                <a:spcPts val="0"/>
              </a:spcBef>
              <a:spcAft>
                <a:spcPts val="0"/>
              </a:spcAft>
              <a:buNone/>
              <a:defRPr sz="3600" b="1">
                <a:latin typeface="Arial"/>
                <a:ea typeface="Arial"/>
                <a:cs typeface="Arial"/>
                <a:sym typeface="Arial"/>
              </a:defRPr>
            </a:lvl4pPr>
            <a:lvl5pPr lvl="4">
              <a:spcBef>
                <a:spcPts val="0"/>
              </a:spcBef>
              <a:spcAft>
                <a:spcPts val="0"/>
              </a:spcAft>
              <a:buNone/>
              <a:defRPr sz="3600" b="1">
                <a:latin typeface="Arial"/>
                <a:ea typeface="Arial"/>
                <a:cs typeface="Arial"/>
                <a:sym typeface="Arial"/>
              </a:defRPr>
            </a:lvl5pPr>
            <a:lvl6pPr lvl="5">
              <a:spcBef>
                <a:spcPts val="0"/>
              </a:spcBef>
              <a:spcAft>
                <a:spcPts val="0"/>
              </a:spcAft>
              <a:buNone/>
              <a:defRPr sz="3600" b="1">
                <a:latin typeface="Arial"/>
                <a:ea typeface="Arial"/>
                <a:cs typeface="Arial"/>
                <a:sym typeface="Arial"/>
              </a:defRPr>
            </a:lvl6pPr>
            <a:lvl7pPr lvl="6">
              <a:spcBef>
                <a:spcPts val="0"/>
              </a:spcBef>
              <a:spcAft>
                <a:spcPts val="0"/>
              </a:spcAft>
              <a:buNone/>
              <a:defRPr sz="3600" b="1">
                <a:latin typeface="Arial"/>
                <a:ea typeface="Arial"/>
                <a:cs typeface="Arial"/>
                <a:sym typeface="Arial"/>
              </a:defRPr>
            </a:lvl7pPr>
            <a:lvl8pPr lvl="7">
              <a:spcBef>
                <a:spcPts val="0"/>
              </a:spcBef>
              <a:spcAft>
                <a:spcPts val="0"/>
              </a:spcAft>
              <a:buNone/>
              <a:defRPr sz="3600" b="1">
                <a:latin typeface="Arial"/>
                <a:ea typeface="Arial"/>
                <a:cs typeface="Arial"/>
                <a:sym typeface="Arial"/>
              </a:defRPr>
            </a:lvl8pPr>
            <a:lvl9pPr lvl="8" rtl="0">
              <a:spcBef>
                <a:spcPts val="0"/>
              </a:spcBef>
              <a:spcAft>
                <a:spcPts val="0"/>
              </a:spcAft>
              <a:buNone/>
              <a:defRPr sz="3600" b="1">
                <a:latin typeface="Arial"/>
                <a:ea typeface="Arial"/>
                <a:cs typeface="Arial"/>
                <a:sym typeface="Arial"/>
              </a:defRPr>
            </a:lvl9pPr>
          </a:lstStyle>
          <a:p>
            <a:endParaRPr/>
          </a:p>
        </p:txBody>
      </p:sp>
      <p:sp>
        <p:nvSpPr>
          <p:cNvPr id="282" name="Google Shape;282;p25"/>
          <p:cNvSpPr txBox="1">
            <a:spLocks noGrp="1"/>
          </p:cNvSpPr>
          <p:nvPr>
            <p:ph type="subTitle" idx="1"/>
          </p:nvPr>
        </p:nvSpPr>
        <p:spPr>
          <a:xfrm>
            <a:off x="295075" y="4290850"/>
            <a:ext cx="2700900" cy="583800"/>
          </a:xfrm>
          <a:prstGeom prst="rect">
            <a:avLst/>
          </a:prstGeom>
          <a:ln>
            <a:noFill/>
          </a:ln>
        </p:spPr>
        <p:txBody>
          <a:bodyPr spcFirstLastPara="1" wrap="square" lIns="91425" tIns="91425" rIns="91425" bIns="91425" anchor="t" anchorCtr="0"/>
          <a:lstStyle>
            <a:lvl1pPr lvl="0" algn="ctr" rtl="0">
              <a:lnSpc>
                <a:spcPct val="100000"/>
              </a:lnSpc>
              <a:spcBef>
                <a:spcPts val="0"/>
              </a:spcBef>
              <a:spcAft>
                <a:spcPts val="0"/>
              </a:spcAft>
              <a:buNone/>
              <a:defRPr sz="2600" b="1">
                <a:solidFill>
                  <a:srgbClr val="0FAFFF"/>
                </a:solidFill>
                <a:latin typeface="Arial"/>
                <a:ea typeface="Arial"/>
                <a:cs typeface="Arial"/>
                <a:sym typeface="Arial"/>
              </a:defRPr>
            </a:lvl1pPr>
            <a:lvl2pPr lvl="1" algn="ctr" rtl="0">
              <a:lnSpc>
                <a:spcPct val="100000"/>
              </a:lnSpc>
              <a:spcBef>
                <a:spcPts val="0"/>
              </a:spcBef>
              <a:spcAft>
                <a:spcPts val="0"/>
              </a:spcAft>
              <a:buNone/>
              <a:defRPr sz="2600" b="1">
                <a:solidFill>
                  <a:srgbClr val="0FAFFF"/>
                </a:solidFill>
                <a:latin typeface="Arial"/>
                <a:ea typeface="Arial"/>
                <a:cs typeface="Arial"/>
                <a:sym typeface="Arial"/>
              </a:defRPr>
            </a:lvl2pPr>
            <a:lvl3pPr lvl="2" algn="ctr" rtl="0">
              <a:lnSpc>
                <a:spcPct val="100000"/>
              </a:lnSpc>
              <a:spcBef>
                <a:spcPts val="0"/>
              </a:spcBef>
              <a:spcAft>
                <a:spcPts val="0"/>
              </a:spcAft>
              <a:buNone/>
              <a:defRPr sz="2600" b="1">
                <a:solidFill>
                  <a:srgbClr val="0FAFFF"/>
                </a:solidFill>
                <a:latin typeface="Arial"/>
                <a:ea typeface="Arial"/>
                <a:cs typeface="Arial"/>
                <a:sym typeface="Arial"/>
              </a:defRPr>
            </a:lvl3pPr>
            <a:lvl4pPr lvl="3" algn="ctr" rtl="0">
              <a:lnSpc>
                <a:spcPct val="100000"/>
              </a:lnSpc>
              <a:spcBef>
                <a:spcPts val="0"/>
              </a:spcBef>
              <a:spcAft>
                <a:spcPts val="0"/>
              </a:spcAft>
              <a:buNone/>
              <a:defRPr sz="2600" b="1">
                <a:solidFill>
                  <a:srgbClr val="0FAFFF"/>
                </a:solidFill>
                <a:latin typeface="Arial"/>
                <a:ea typeface="Arial"/>
                <a:cs typeface="Arial"/>
                <a:sym typeface="Arial"/>
              </a:defRPr>
            </a:lvl4pPr>
            <a:lvl5pPr lvl="4" algn="ctr" rtl="0">
              <a:lnSpc>
                <a:spcPct val="100000"/>
              </a:lnSpc>
              <a:spcBef>
                <a:spcPts val="0"/>
              </a:spcBef>
              <a:spcAft>
                <a:spcPts val="0"/>
              </a:spcAft>
              <a:buNone/>
              <a:defRPr sz="2600" b="1">
                <a:solidFill>
                  <a:srgbClr val="0FAFFF"/>
                </a:solidFill>
                <a:latin typeface="Arial"/>
                <a:ea typeface="Arial"/>
                <a:cs typeface="Arial"/>
                <a:sym typeface="Arial"/>
              </a:defRPr>
            </a:lvl5pPr>
            <a:lvl6pPr lvl="5" algn="ctr" rtl="0">
              <a:lnSpc>
                <a:spcPct val="100000"/>
              </a:lnSpc>
              <a:spcBef>
                <a:spcPts val="0"/>
              </a:spcBef>
              <a:spcAft>
                <a:spcPts val="0"/>
              </a:spcAft>
              <a:buNone/>
              <a:defRPr sz="2600" b="1">
                <a:solidFill>
                  <a:srgbClr val="0FAFFF"/>
                </a:solidFill>
                <a:latin typeface="Arial"/>
                <a:ea typeface="Arial"/>
                <a:cs typeface="Arial"/>
                <a:sym typeface="Arial"/>
              </a:defRPr>
            </a:lvl6pPr>
            <a:lvl7pPr lvl="6" algn="ctr" rtl="0">
              <a:lnSpc>
                <a:spcPct val="100000"/>
              </a:lnSpc>
              <a:spcBef>
                <a:spcPts val="0"/>
              </a:spcBef>
              <a:spcAft>
                <a:spcPts val="0"/>
              </a:spcAft>
              <a:buNone/>
              <a:defRPr sz="2600" b="1">
                <a:solidFill>
                  <a:srgbClr val="0FAFFF"/>
                </a:solidFill>
                <a:latin typeface="Arial"/>
                <a:ea typeface="Arial"/>
                <a:cs typeface="Arial"/>
                <a:sym typeface="Arial"/>
              </a:defRPr>
            </a:lvl7pPr>
            <a:lvl8pPr lvl="7" algn="ctr" rtl="0">
              <a:lnSpc>
                <a:spcPct val="100000"/>
              </a:lnSpc>
              <a:spcBef>
                <a:spcPts val="0"/>
              </a:spcBef>
              <a:spcAft>
                <a:spcPts val="0"/>
              </a:spcAft>
              <a:buNone/>
              <a:defRPr sz="2600" b="1">
                <a:solidFill>
                  <a:srgbClr val="0FAFFF"/>
                </a:solidFill>
                <a:latin typeface="Arial"/>
                <a:ea typeface="Arial"/>
                <a:cs typeface="Arial"/>
                <a:sym typeface="Arial"/>
              </a:defRPr>
            </a:lvl8pPr>
            <a:lvl9pPr lvl="8" algn="ctr" rtl="0">
              <a:lnSpc>
                <a:spcPct val="100000"/>
              </a:lnSpc>
              <a:spcBef>
                <a:spcPts val="0"/>
              </a:spcBef>
              <a:spcAft>
                <a:spcPts val="0"/>
              </a:spcAft>
              <a:buNone/>
              <a:defRPr sz="2600" b="1">
                <a:solidFill>
                  <a:srgbClr val="0FAFFF"/>
                </a:solidFill>
                <a:latin typeface="Arial"/>
                <a:ea typeface="Arial"/>
                <a:cs typeface="Arial"/>
                <a:sym typeface="Arial"/>
              </a:defRPr>
            </a:lvl9pPr>
          </a:lstStyle>
          <a:p>
            <a:endParaRPr/>
          </a:p>
        </p:txBody>
      </p:sp>
      <p:sp>
        <p:nvSpPr>
          <p:cNvPr id="283" name="Google Shape;283;p25"/>
          <p:cNvSpPr txBox="1">
            <a:spLocks noGrp="1"/>
          </p:cNvSpPr>
          <p:nvPr>
            <p:ph type="subTitle" idx="2"/>
          </p:nvPr>
        </p:nvSpPr>
        <p:spPr>
          <a:xfrm>
            <a:off x="3149125" y="4290850"/>
            <a:ext cx="2700900" cy="583800"/>
          </a:xfrm>
          <a:prstGeom prst="rect">
            <a:avLst/>
          </a:prstGeom>
          <a:ln>
            <a:noFill/>
          </a:ln>
        </p:spPr>
        <p:txBody>
          <a:bodyPr spcFirstLastPara="1" wrap="square" lIns="91425" tIns="91425" rIns="91425" bIns="91425" anchor="t" anchorCtr="0"/>
          <a:lstStyle>
            <a:lvl1pPr lvl="0" algn="ctr" rtl="0">
              <a:lnSpc>
                <a:spcPct val="100000"/>
              </a:lnSpc>
              <a:spcBef>
                <a:spcPts val="0"/>
              </a:spcBef>
              <a:spcAft>
                <a:spcPts val="0"/>
              </a:spcAft>
              <a:buNone/>
              <a:defRPr sz="2600" b="1">
                <a:solidFill>
                  <a:srgbClr val="0FAFFF"/>
                </a:solidFill>
                <a:latin typeface="Arial"/>
                <a:ea typeface="Arial"/>
                <a:cs typeface="Arial"/>
                <a:sym typeface="Arial"/>
              </a:defRPr>
            </a:lvl1pPr>
            <a:lvl2pPr lvl="1" algn="ctr" rtl="0">
              <a:lnSpc>
                <a:spcPct val="100000"/>
              </a:lnSpc>
              <a:spcBef>
                <a:spcPts val="0"/>
              </a:spcBef>
              <a:spcAft>
                <a:spcPts val="0"/>
              </a:spcAft>
              <a:buNone/>
              <a:defRPr sz="2600" b="1">
                <a:solidFill>
                  <a:srgbClr val="0FAFFF"/>
                </a:solidFill>
                <a:latin typeface="Arial"/>
                <a:ea typeface="Arial"/>
                <a:cs typeface="Arial"/>
                <a:sym typeface="Arial"/>
              </a:defRPr>
            </a:lvl2pPr>
            <a:lvl3pPr lvl="2" algn="ctr" rtl="0">
              <a:lnSpc>
                <a:spcPct val="100000"/>
              </a:lnSpc>
              <a:spcBef>
                <a:spcPts val="0"/>
              </a:spcBef>
              <a:spcAft>
                <a:spcPts val="0"/>
              </a:spcAft>
              <a:buNone/>
              <a:defRPr sz="2600" b="1">
                <a:solidFill>
                  <a:srgbClr val="0FAFFF"/>
                </a:solidFill>
                <a:latin typeface="Arial"/>
                <a:ea typeface="Arial"/>
                <a:cs typeface="Arial"/>
                <a:sym typeface="Arial"/>
              </a:defRPr>
            </a:lvl3pPr>
            <a:lvl4pPr lvl="3" algn="ctr" rtl="0">
              <a:lnSpc>
                <a:spcPct val="100000"/>
              </a:lnSpc>
              <a:spcBef>
                <a:spcPts val="0"/>
              </a:spcBef>
              <a:spcAft>
                <a:spcPts val="0"/>
              </a:spcAft>
              <a:buNone/>
              <a:defRPr sz="2600" b="1">
                <a:solidFill>
                  <a:srgbClr val="0FAFFF"/>
                </a:solidFill>
                <a:latin typeface="Arial"/>
                <a:ea typeface="Arial"/>
                <a:cs typeface="Arial"/>
                <a:sym typeface="Arial"/>
              </a:defRPr>
            </a:lvl4pPr>
            <a:lvl5pPr lvl="4" algn="ctr" rtl="0">
              <a:lnSpc>
                <a:spcPct val="100000"/>
              </a:lnSpc>
              <a:spcBef>
                <a:spcPts val="0"/>
              </a:spcBef>
              <a:spcAft>
                <a:spcPts val="0"/>
              </a:spcAft>
              <a:buNone/>
              <a:defRPr sz="2600" b="1">
                <a:solidFill>
                  <a:srgbClr val="0FAFFF"/>
                </a:solidFill>
                <a:latin typeface="Arial"/>
                <a:ea typeface="Arial"/>
                <a:cs typeface="Arial"/>
                <a:sym typeface="Arial"/>
              </a:defRPr>
            </a:lvl5pPr>
            <a:lvl6pPr lvl="5" algn="ctr" rtl="0">
              <a:lnSpc>
                <a:spcPct val="100000"/>
              </a:lnSpc>
              <a:spcBef>
                <a:spcPts val="0"/>
              </a:spcBef>
              <a:spcAft>
                <a:spcPts val="0"/>
              </a:spcAft>
              <a:buNone/>
              <a:defRPr sz="2600" b="1">
                <a:solidFill>
                  <a:srgbClr val="0FAFFF"/>
                </a:solidFill>
                <a:latin typeface="Arial"/>
                <a:ea typeface="Arial"/>
                <a:cs typeface="Arial"/>
                <a:sym typeface="Arial"/>
              </a:defRPr>
            </a:lvl6pPr>
            <a:lvl7pPr lvl="6" algn="ctr" rtl="0">
              <a:lnSpc>
                <a:spcPct val="100000"/>
              </a:lnSpc>
              <a:spcBef>
                <a:spcPts val="0"/>
              </a:spcBef>
              <a:spcAft>
                <a:spcPts val="0"/>
              </a:spcAft>
              <a:buNone/>
              <a:defRPr sz="2600" b="1">
                <a:solidFill>
                  <a:srgbClr val="0FAFFF"/>
                </a:solidFill>
                <a:latin typeface="Arial"/>
                <a:ea typeface="Arial"/>
                <a:cs typeface="Arial"/>
                <a:sym typeface="Arial"/>
              </a:defRPr>
            </a:lvl7pPr>
            <a:lvl8pPr lvl="7" algn="ctr" rtl="0">
              <a:lnSpc>
                <a:spcPct val="100000"/>
              </a:lnSpc>
              <a:spcBef>
                <a:spcPts val="0"/>
              </a:spcBef>
              <a:spcAft>
                <a:spcPts val="0"/>
              </a:spcAft>
              <a:buNone/>
              <a:defRPr sz="2600" b="1">
                <a:solidFill>
                  <a:srgbClr val="0FAFFF"/>
                </a:solidFill>
                <a:latin typeface="Arial"/>
                <a:ea typeface="Arial"/>
                <a:cs typeface="Arial"/>
                <a:sym typeface="Arial"/>
              </a:defRPr>
            </a:lvl8pPr>
            <a:lvl9pPr lvl="8" algn="ctr" rtl="0">
              <a:lnSpc>
                <a:spcPct val="100000"/>
              </a:lnSpc>
              <a:spcBef>
                <a:spcPts val="0"/>
              </a:spcBef>
              <a:spcAft>
                <a:spcPts val="0"/>
              </a:spcAft>
              <a:buNone/>
              <a:defRPr sz="2600" b="1">
                <a:solidFill>
                  <a:srgbClr val="0FAFFF"/>
                </a:solidFill>
                <a:latin typeface="Arial"/>
                <a:ea typeface="Arial"/>
                <a:cs typeface="Arial"/>
                <a:sym typeface="Arial"/>
              </a:defRPr>
            </a:lvl9pPr>
          </a:lstStyle>
          <a:p>
            <a:endParaRPr/>
          </a:p>
        </p:txBody>
      </p:sp>
      <p:sp>
        <p:nvSpPr>
          <p:cNvPr id="284" name="Google Shape;284;p25"/>
          <p:cNvSpPr txBox="1">
            <a:spLocks noGrp="1"/>
          </p:cNvSpPr>
          <p:nvPr>
            <p:ph type="subTitle" idx="3"/>
          </p:nvPr>
        </p:nvSpPr>
        <p:spPr>
          <a:xfrm>
            <a:off x="5968525" y="4290850"/>
            <a:ext cx="2700900" cy="583800"/>
          </a:xfrm>
          <a:prstGeom prst="rect">
            <a:avLst/>
          </a:prstGeom>
          <a:ln>
            <a:noFill/>
          </a:ln>
        </p:spPr>
        <p:txBody>
          <a:bodyPr spcFirstLastPara="1" wrap="square" lIns="91425" tIns="91425" rIns="91425" bIns="91425" anchor="t" anchorCtr="0"/>
          <a:lstStyle>
            <a:lvl1pPr lvl="0" algn="ctr" rtl="0">
              <a:lnSpc>
                <a:spcPct val="100000"/>
              </a:lnSpc>
              <a:spcBef>
                <a:spcPts val="0"/>
              </a:spcBef>
              <a:spcAft>
                <a:spcPts val="0"/>
              </a:spcAft>
              <a:buNone/>
              <a:defRPr sz="2600" b="1">
                <a:solidFill>
                  <a:srgbClr val="0FAFFF"/>
                </a:solidFill>
                <a:latin typeface="Arial"/>
                <a:ea typeface="Arial"/>
                <a:cs typeface="Arial"/>
                <a:sym typeface="Arial"/>
              </a:defRPr>
            </a:lvl1pPr>
            <a:lvl2pPr lvl="1" algn="ctr" rtl="0">
              <a:lnSpc>
                <a:spcPct val="100000"/>
              </a:lnSpc>
              <a:spcBef>
                <a:spcPts val="0"/>
              </a:spcBef>
              <a:spcAft>
                <a:spcPts val="0"/>
              </a:spcAft>
              <a:buNone/>
              <a:defRPr sz="2600" b="1">
                <a:solidFill>
                  <a:srgbClr val="0FAFFF"/>
                </a:solidFill>
                <a:latin typeface="Arial"/>
                <a:ea typeface="Arial"/>
                <a:cs typeface="Arial"/>
                <a:sym typeface="Arial"/>
              </a:defRPr>
            </a:lvl2pPr>
            <a:lvl3pPr lvl="2" algn="ctr" rtl="0">
              <a:lnSpc>
                <a:spcPct val="100000"/>
              </a:lnSpc>
              <a:spcBef>
                <a:spcPts val="0"/>
              </a:spcBef>
              <a:spcAft>
                <a:spcPts val="0"/>
              </a:spcAft>
              <a:buNone/>
              <a:defRPr sz="2600" b="1">
                <a:solidFill>
                  <a:srgbClr val="0FAFFF"/>
                </a:solidFill>
                <a:latin typeface="Arial"/>
                <a:ea typeface="Arial"/>
                <a:cs typeface="Arial"/>
                <a:sym typeface="Arial"/>
              </a:defRPr>
            </a:lvl3pPr>
            <a:lvl4pPr lvl="3" algn="ctr" rtl="0">
              <a:lnSpc>
                <a:spcPct val="100000"/>
              </a:lnSpc>
              <a:spcBef>
                <a:spcPts val="0"/>
              </a:spcBef>
              <a:spcAft>
                <a:spcPts val="0"/>
              </a:spcAft>
              <a:buNone/>
              <a:defRPr sz="2600" b="1">
                <a:solidFill>
                  <a:srgbClr val="0FAFFF"/>
                </a:solidFill>
                <a:latin typeface="Arial"/>
                <a:ea typeface="Arial"/>
                <a:cs typeface="Arial"/>
                <a:sym typeface="Arial"/>
              </a:defRPr>
            </a:lvl4pPr>
            <a:lvl5pPr lvl="4" algn="ctr" rtl="0">
              <a:lnSpc>
                <a:spcPct val="100000"/>
              </a:lnSpc>
              <a:spcBef>
                <a:spcPts val="0"/>
              </a:spcBef>
              <a:spcAft>
                <a:spcPts val="0"/>
              </a:spcAft>
              <a:buNone/>
              <a:defRPr sz="2600" b="1">
                <a:solidFill>
                  <a:srgbClr val="0FAFFF"/>
                </a:solidFill>
                <a:latin typeface="Arial"/>
                <a:ea typeface="Arial"/>
                <a:cs typeface="Arial"/>
                <a:sym typeface="Arial"/>
              </a:defRPr>
            </a:lvl5pPr>
            <a:lvl6pPr lvl="5" algn="ctr" rtl="0">
              <a:lnSpc>
                <a:spcPct val="100000"/>
              </a:lnSpc>
              <a:spcBef>
                <a:spcPts val="0"/>
              </a:spcBef>
              <a:spcAft>
                <a:spcPts val="0"/>
              </a:spcAft>
              <a:buNone/>
              <a:defRPr sz="2600" b="1">
                <a:solidFill>
                  <a:srgbClr val="0FAFFF"/>
                </a:solidFill>
                <a:latin typeface="Arial"/>
                <a:ea typeface="Arial"/>
                <a:cs typeface="Arial"/>
                <a:sym typeface="Arial"/>
              </a:defRPr>
            </a:lvl6pPr>
            <a:lvl7pPr lvl="6" algn="ctr" rtl="0">
              <a:lnSpc>
                <a:spcPct val="100000"/>
              </a:lnSpc>
              <a:spcBef>
                <a:spcPts val="0"/>
              </a:spcBef>
              <a:spcAft>
                <a:spcPts val="0"/>
              </a:spcAft>
              <a:buNone/>
              <a:defRPr sz="2600" b="1">
                <a:solidFill>
                  <a:srgbClr val="0FAFFF"/>
                </a:solidFill>
                <a:latin typeface="Arial"/>
                <a:ea typeface="Arial"/>
                <a:cs typeface="Arial"/>
                <a:sym typeface="Arial"/>
              </a:defRPr>
            </a:lvl7pPr>
            <a:lvl8pPr lvl="7" algn="ctr" rtl="0">
              <a:lnSpc>
                <a:spcPct val="100000"/>
              </a:lnSpc>
              <a:spcBef>
                <a:spcPts val="0"/>
              </a:spcBef>
              <a:spcAft>
                <a:spcPts val="0"/>
              </a:spcAft>
              <a:buNone/>
              <a:defRPr sz="2600" b="1">
                <a:solidFill>
                  <a:srgbClr val="0FAFFF"/>
                </a:solidFill>
                <a:latin typeface="Arial"/>
                <a:ea typeface="Arial"/>
                <a:cs typeface="Arial"/>
                <a:sym typeface="Arial"/>
              </a:defRPr>
            </a:lvl8pPr>
            <a:lvl9pPr lvl="8" algn="ctr" rtl="0">
              <a:lnSpc>
                <a:spcPct val="100000"/>
              </a:lnSpc>
              <a:spcBef>
                <a:spcPts val="0"/>
              </a:spcBef>
              <a:spcAft>
                <a:spcPts val="0"/>
              </a:spcAft>
              <a:buNone/>
              <a:defRPr sz="2600" b="1">
                <a:solidFill>
                  <a:srgbClr val="0FAFFF"/>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 LIGHT ON DARK">
  <p:cSld name="BLANK_2_1_1_2">
    <p:spTree>
      <p:nvGrpSpPr>
        <p:cNvPr id="1" name="Shape 285"/>
        <p:cNvGrpSpPr/>
        <p:nvPr/>
      </p:nvGrpSpPr>
      <p:grpSpPr>
        <a:xfrm>
          <a:off x="0" y="0"/>
          <a:ext cx="0" cy="0"/>
          <a:chOff x="0" y="0"/>
          <a:chExt cx="0" cy="0"/>
        </a:xfrm>
      </p:grpSpPr>
      <p:sp>
        <p:nvSpPr>
          <p:cNvPr id="286" name="Google Shape;286;p26"/>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87" name="Google Shape;287;p26"/>
          <p:cNvSpPr txBox="1">
            <a:spLocks noGrp="1"/>
          </p:cNvSpPr>
          <p:nvPr>
            <p:ph type="title"/>
          </p:nvPr>
        </p:nvSpPr>
        <p:spPr>
          <a:xfrm>
            <a:off x="591758" y="249674"/>
            <a:ext cx="7602300" cy="1173600"/>
          </a:xfrm>
          <a:prstGeom prst="rect">
            <a:avLst/>
          </a:prstGeom>
        </p:spPr>
        <p:txBody>
          <a:bodyPr spcFirstLastPara="1" wrap="square" lIns="91425" tIns="91425" rIns="91425" bIns="91425" anchor="b" anchorCtr="0"/>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cxnSp>
        <p:nvCxnSpPr>
          <p:cNvPr id="288" name="Google Shape;288;p26"/>
          <p:cNvCxnSpPr/>
          <p:nvPr/>
        </p:nvCxnSpPr>
        <p:spPr>
          <a:xfrm>
            <a:off x="707100" y="1379625"/>
            <a:ext cx="7230000" cy="0"/>
          </a:xfrm>
          <a:prstGeom prst="straightConnector1">
            <a:avLst/>
          </a:prstGeom>
          <a:noFill/>
          <a:ln w="19050" cap="flat" cmpd="sng">
            <a:solidFill>
              <a:srgbClr val="FFFFFF"/>
            </a:solidFill>
            <a:prstDash val="solid"/>
            <a:round/>
            <a:headEnd type="none" w="med" len="med"/>
            <a:tailEnd type="none" w="med" len="med"/>
          </a:ln>
        </p:spPr>
      </p:cxnSp>
      <p:sp>
        <p:nvSpPr>
          <p:cNvPr id="289" name="Google Shape;289;p26"/>
          <p:cNvSpPr txBox="1">
            <a:spLocks noGrp="1"/>
          </p:cNvSpPr>
          <p:nvPr>
            <p:ph type="subTitle" idx="1"/>
          </p:nvPr>
        </p:nvSpPr>
        <p:spPr>
          <a:xfrm>
            <a:off x="591750" y="1402400"/>
            <a:ext cx="7345500" cy="524700"/>
          </a:xfrm>
          <a:prstGeom prst="rect">
            <a:avLst/>
          </a:prstGeom>
        </p:spPr>
        <p:txBody>
          <a:bodyPr spcFirstLastPara="1" wrap="square" lIns="91425" tIns="91425" rIns="91425" bIns="91425" anchor="t" anchorCtr="0"/>
          <a:lstStyle>
            <a:lvl1pPr lvl="0" rtl="0">
              <a:spcBef>
                <a:spcPts val="0"/>
              </a:spcBef>
              <a:spcAft>
                <a:spcPts val="0"/>
              </a:spcAft>
              <a:buNone/>
              <a:defRPr sz="2400" b="1" i="1">
                <a:solidFill>
                  <a:srgbClr val="0FAFFF"/>
                </a:solidFill>
                <a:latin typeface="Arial"/>
                <a:ea typeface="Arial"/>
                <a:cs typeface="Arial"/>
                <a:sym typeface="Arial"/>
              </a:defRPr>
            </a:lvl1pPr>
            <a:lvl2pPr lvl="1" rtl="0">
              <a:spcBef>
                <a:spcPts val="1600"/>
              </a:spcBef>
              <a:spcAft>
                <a:spcPts val="0"/>
              </a:spcAft>
              <a:buNone/>
              <a:defRPr sz="2400" b="1" i="1">
                <a:solidFill>
                  <a:srgbClr val="0FAFFF"/>
                </a:solidFill>
                <a:latin typeface="Arial"/>
                <a:ea typeface="Arial"/>
                <a:cs typeface="Arial"/>
                <a:sym typeface="Arial"/>
              </a:defRPr>
            </a:lvl2pPr>
            <a:lvl3pPr lvl="2" rtl="0">
              <a:spcBef>
                <a:spcPts val="1600"/>
              </a:spcBef>
              <a:spcAft>
                <a:spcPts val="0"/>
              </a:spcAft>
              <a:buNone/>
              <a:defRPr sz="2400" b="1" i="1">
                <a:solidFill>
                  <a:srgbClr val="0FAFFF"/>
                </a:solidFill>
                <a:latin typeface="Arial"/>
                <a:ea typeface="Arial"/>
                <a:cs typeface="Arial"/>
                <a:sym typeface="Arial"/>
              </a:defRPr>
            </a:lvl3pPr>
            <a:lvl4pPr lvl="3" rtl="0">
              <a:spcBef>
                <a:spcPts val="1600"/>
              </a:spcBef>
              <a:spcAft>
                <a:spcPts val="0"/>
              </a:spcAft>
              <a:buNone/>
              <a:defRPr sz="2400" b="1" i="1">
                <a:solidFill>
                  <a:srgbClr val="0FAFFF"/>
                </a:solidFill>
                <a:latin typeface="Arial"/>
                <a:ea typeface="Arial"/>
                <a:cs typeface="Arial"/>
                <a:sym typeface="Arial"/>
              </a:defRPr>
            </a:lvl4pPr>
            <a:lvl5pPr lvl="4" rtl="0">
              <a:spcBef>
                <a:spcPts val="1600"/>
              </a:spcBef>
              <a:spcAft>
                <a:spcPts val="0"/>
              </a:spcAft>
              <a:buNone/>
              <a:defRPr sz="2400" b="1" i="1">
                <a:solidFill>
                  <a:srgbClr val="0FAFFF"/>
                </a:solidFill>
                <a:latin typeface="Arial"/>
                <a:ea typeface="Arial"/>
                <a:cs typeface="Arial"/>
                <a:sym typeface="Arial"/>
              </a:defRPr>
            </a:lvl5pPr>
            <a:lvl6pPr lvl="5" rtl="0">
              <a:spcBef>
                <a:spcPts val="1600"/>
              </a:spcBef>
              <a:spcAft>
                <a:spcPts val="0"/>
              </a:spcAft>
              <a:buNone/>
              <a:defRPr sz="2400" b="1" i="1">
                <a:solidFill>
                  <a:srgbClr val="0FAFFF"/>
                </a:solidFill>
                <a:latin typeface="Arial"/>
                <a:ea typeface="Arial"/>
                <a:cs typeface="Arial"/>
                <a:sym typeface="Arial"/>
              </a:defRPr>
            </a:lvl6pPr>
            <a:lvl7pPr lvl="6" rtl="0">
              <a:spcBef>
                <a:spcPts val="1600"/>
              </a:spcBef>
              <a:spcAft>
                <a:spcPts val="0"/>
              </a:spcAft>
              <a:buNone/>
              <a:defRPr sz="2400" b="1" i="1">
                <a:solidFill>
                  <a:srgbClr val="0FAFFF"/>
                </a:solidFill>
                <a:latin typeface="Arial"/>
                <a:ea typeface="Arial"/>
                <a:cs typeface="Arial"/>
                <a:sym typeface="Arial"/>
              </a:defRPr>
            </a:lvl7pPr>
            <a:lvl8pPr lvl="7" rtl="0">
              <a:spcBef>
                <a:spcPts val="1600"/>
              </a:spcBef>
              <a:spcAft>
                <a:spcPts val="0"/>
              </a:spcAft>
              <a:buNone/>
              <a:defRPr sz="2400" b="1" i="1">
                <a:solidFill>
                  <a:srgbClr val="0FAFFF"/>
                </a:solidFill>
                <a:latin typeface="Arial"/>
                <a:ea typeface="Arial"/>
                <a:cs typeface="Arial"/>
                <a:sym typeface="Arial"/>
              </a:defRPr>
            </a:lvl8pPr>
            <a:lvl9pPr lvl="8" rtl="0">
              <a:spcBef>
                <a:spcPts val="1600"/>
              </a:spcBef>
              <a:spcAft>
                <a:spcPts val="1600"/>
              </a:spcAft>
              <a:buNone/>
              <a:defRPr sz="2400" b="1" i="1">
                <a:solidFill>
                  <a:srgbClr val="0FAFFF"/>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 DARK ON LIGHT">
  <p:cSld name="BLANK_2_1_1_1">
    <p:bg>
      <p:bgPr>
        <a:solidFill>
          <a:srgbClr val="FFFFFF"/>
        </a:solidFill>
        <a:effectLst/>
      </p:bgPr>
    </p:bg>
    <p:spTree>
      <p:nvGrpSpPr>
        <p:cNvPr id="1" name="Shape 290"/>
        <p:cNvGrpSpPr/>
        <p:nvPr/>
      </p:nvGrpSpPr>
      <p:grpSpPr>
        <a:xfrm>
          <a:off x="0" y="0"/>
          <a:ext cx="0" cy="0"/>
          <a:chOff x="0" y="0"/>
          <a:chExt cx="0" cy="0"/>
        </a:xfrm>
      </p:grpSpPr>
      <p:sp>
        <p:nvSpPr>
          <p:cNvPr id="291" name="Google Shape;291;p27"/>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92" name="Google Shape;292;p27"/>
          <p:cNvSpPr txBox="1">
            <a:spLocks noGrp="1"/>
          </p:cNvSpPr>
          <p:nvPr>
            <p:ph type="title"/>
          </p:nvPr>
        </p:nvSpPr>
        <p:spPr>
          <a:xfrm>
            <a:off x="591758" y="249674"/>
            <a:ext cx="7602300" cy="1173600"/>
          </a:xfrm>
          <a:prstGeom prst="rect">
            <a:avLst/>
          </a:prstGeom>
        </p:spPr>
        <p:txBody>
          <a:bodyPr spcFirstLastPara="1" wrap="square" lIns="91425" tIns="91425" rIns="91425" bIns="91425" anchor="b" anchorCtr="0"/>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293" name="Google Shape;293;p27"/>
          <p:cNvCxnSpPr/>
          <p:nvPr/>
        </p:nvCxnSpPr>
        <p:spPr>
          <a:xfrm>
            <a:off x="707100" y="1379625"/>
            <a:ext cx="7230000" cy="0"/>
          </a:xfrm>
          <a:prstGeom prst="straightConnector1">
            <a:avLst/>
          </a:prstGeom>
          <a:noFill/>
          <a:ln w="19050" cap="flat" cmpd="sng">
            <a:solidFill>
              <a:srgbClr val="000000"/>
            </a:solidFill>
            <a:prstDash val="solid"/>
            <a:round/>
            <a:headEnd type="none" w="med" len="med"/>
            <a:tailEnd type="none" w="med" len="med"/>
          </a:ln>
        </p:spPr>
      </p:cxnSp>
      <p:sp>
        <p:nvSpPr>
          <p:cNvPr id="294" name="Google Shape;294;p27"/>
          <p:cNvSpPr txBox="1">
            <a:spLocks noGrp="1"/>
          </p:cNvSpPr>
          <p:nvPr>
            <p:ph type="subTitle" idx="1"/>
          </p:nvPr>
        </p:nvSpPr>
        <p:spPr>
          <a:xfrm>
            <a:off x="591750" y="1402400"/>
            <a:ext cx="7345500" cy="524700"/>
          </a:xfrm>
          <a:prstGeom prst="rect">
            <a:avLst/>
          </a:prstGeom>
        </p:spPr>
        <p:txBody>
          <a:bodyPr spcFirstLastPara="1" wrap="square" lIns="91425" tIns="91425" rIns="91425" bIns="91425" anchor="t" anchorCtr="0"/>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 White">
  <p:cSld name="BLANK_1">
    <p:bg>
      <p:bgPr>
        <a:solidFill>
          <a:srgbClr val="FFFFFF"/>
        </a:solidFill>
        <a:effectLst/>
      </p:bgPr>
    </p:bg>
    <p:spTree>
      <p:nvGrpSpPr>
        <p:cNvPr id="1" name="Shape 295"/>
        <p:cNvGrpSpPr/>
        <p:nvPr/>
      </p:nvGrpSpPr>
      <p:grpSpPr>
        <a:xfrm>
          <a:off x="0" y="0"/>
          <a:ext cx="0" cy="0"/>
          <a:chOff x="0" y="0"/>
          <a:chExt cx="0" cy="0"/>
        </a:xfrm>
      </p:grpSpPr>
      <p:sp>
        <p:nvSpPr>
          <p:cNvPr id="296" name="Google Shape;296;p28"/>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END DECK">
  <p:cSld name="BLANK_1_1">
    <p:bg>
      <p:bgPr>
        <a:solidFill>
          <a:srgbClr val="FFFFFF"/>
        </a:solidFill>
        <a:effectLst/>
      </p:bgPr>
    </p:bg>
    <p:spTree>
      <p:nvGrpSpPr>
        <p:cNvPr id="1" name="Shape 297"/>
        <p:cNvGrpSpPr/>
        <p:nvPr/>
      </p:nvGrpSpPr>
      <p:grpSpPr>
        <a:xfrm>
          <a:off x="0" y="0"/>
          <a:ext cx="0" cy="0"/>
          <a:chOff x="0" y="0"/>
          <a:chExt cx="0" cy="0"/>
        </a:xfrm>
      </p:grpSpPr>
      <p:pic>
        <p:nvPicPr>
          <p:cNvPr id="299" name="Google Shape;299;p29" descr="GSA logo"/>
          <p:cNvPicPr preferRelativeResize="0"/>
          <p:nvPr/>
        </p:nvPicPr>
        <p:blipFill>
          <a:blip r:embed="rId2">
            <a:alphaModFix/>
          </a:blip>
          <a:stretch>
            <a:fillRect/>
          </a:stretch>
        </p:blipFill>
        <p:spPr>
          <a:xfrm>
            <a:off x="3499713" y="2281849"/>
            <a:ext cx="2374226" cy="2143224"/>
          </a:xfrm>
          <a:prstGeom prst="rect">
            <a:avLst/>
          </a:prstGeom>
          <a:noFill/>
          <a:ln>
            <a:noFill/>
          </a:ln>
        </p:spPr>
      </p:pic>
      <p:sp>
        <p:nvSpPr>
          <p:cNvPr id="298" name="Google Shape;298;p29"/>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ullets - LIGHT ON DARK">
  <p:cSld name="TITLE_AND_BODY_2">
    <p:spTree>
      <p:nvGrpSpPr>
        <p:cNvPr id="1" name="Shape 39"/>
        <p:cNvGrpSpPr/>
        <p:nvPr/>
      </p:nvGrpSpPr>
      <p:grpSpPr>
        <a:xfrm>
          <a:off x="0" y="0"/>
          <a:ext cx="0" cy="0"/>
          <a:chOff x="0" y="0"/>
          <a:chExt cx="0" cy="0"/>
        </a:xfrm>
      </p:grpSpPr>
      <p:sp>
        <p:nvSpPr>
          <p:cNvPr id="40" name="Google Shape;40;p5"/>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1" name="Google Shape;41;p5"/>
          <p:cNvSpPr/>
          <p:nvPr/>
        </p:nvSpPr>
        <p:spPr>
          <a:xfrm>
            <a:off x="8684125" y="0"/>
            <a:ext cx="476100" cy="68580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 name="Google Shape;42;p5"/>
          <p:cNvCxnSpPr/>
          <p:nvPr/>
        </p:nvCxnSpPr>
        <p:spPr>
          <a:xfrm>
            <a:off x="8551625" y="0"/>
            <a:ext cx="0" cy="6841500"/>
          </a:xfrm>
          <a:prstGeom prst="straightConnector1">
            <a:avLst/>
          </a:prstGeom>
          <a:noFill/>
          <a:ln w="76200" cap="flat" cmpd="sng">
            <a:solidFill>
              <a:srgbClr val="0FAFFF"/>
            </a:solidFill>
            <a:prstDash val="solid"/>
            <a:round/>
            <a:headEnd type="none" w="med" len="med"/>
            <a:tailEnd type="none" w="med" len="med"/>
          </a:ln>
        </p:spPr>
      </p:cxnSp>
      <p:cxnSp>
        <p:nvCxnSpPr>
          <p:cNvPr id="43" name="Google Shape;43;p5"/>
          <p:cNvCxnSpPr/>
          <p:nvPr/>
        </p:nvCxnSpPr>
        <p:spPr>
          <a:xfrm>
            <a:off x="8458939" y="0"/>
            <a:ext cx="0" cy="6841500"/>
          </a:xfrm>
          <a:prstGeom prst="straightConnector1">
            <a:avLst/>
          </a:prstGeom>
          <a:noFill/>
          <a:ln w="28575" cap="flat" cmpd="sng">
            <a:solidFill>
              <a:srgbClr val="0FAFFF"/>
            </a:solidFill>
            <a:prstDash val="solid"/>
            <a:round/>
            <a:headEnd type="none" w="med" len="med"/>
            <a:tailEnd type="none" w="med" len="med"/>
          </a:ln>
        </p:spPr>
      </p:cxnSp>
      <p:sp>
        <p:nvSpPr>
          <p:cNvPr id="44" name="Google Shape;44;p5"/>
          <p:cNvSpPr txBox="1"/>
          <p:nvPr/>
        </p:nvSpPr>
        <p:spPr>
          <a:xfrm rot="5400000">
            <a:off x="5489560" y="3139500"/>
            <a:ext cx="6842700" cy="56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b="1">
              <a:solidFill>
                <a:srgbClr val="003C71"/>
              </a:solidFill>
              <a:latin typeface="Open Sans"/>
              <a:ea typeface="Open Sans"/>
              <a:cs typeface="Open Sans"/>
              <a:sym typeface="Open Sans"/>
            </a:endParaRPr>
          </a:p>
        </p:txBody>
      </p:sp>
      <p:sp>
        <p:nvSpPr>
          <p:cNvPr id="45" name="Google Shape;45;p5" descr="Banner along right of screen with the label OGP Office of Government-wide Policy." title="Vertical white banner with GSA OGP title"/>
          <p:cNvSpPr txBox="1"/>
          <p:nvPr/>
        </p:nvSpPr>
        <p:spPr>
          <a:xfrm rot="5400000">
            <a:off x="5488510" y="3132300"/>
            <a:ext cx="6858000" cy="57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solidFill>
                  <a:srgbClr val="003C71"/>
                </a:solidFill>
              </a:rPr>
              <a:t>G S A     O F F I C E    O F    G O V E R N M E N T - W I D E     P O L I C Y </a:t>
            </a:r>
            <a:endParaRPr sz="1500" b="1">
              <a:solidFill>
                <a:srgbClr val="003C71"/>
              </a:solidFill>
            </a:endParaRPr>
          </a:p>
        </p:txBody>
      </p:sp>
      <p:sp>
        <p:nvSpPr>
          <p:cNvPr id="46" name="Google Shape;46;p5"/>
          <p:cNvSpPr txBox="1">
            <a:spLocks noGrp="1"/>
          </p:cNvSpPr>
          <p:nvPr>
            <p:ph type="body" idx="1"/>
          </p:nvPr>
        </p:nvSpPr>
        <p:spPr>
          <a:xfrm>
            <a:off x="510200" y="2325475"/>
            <a:ext cx="7302300" cy="2277000"/>
          </a:xfrm>
          <a:prstGeom prst="rect">
            <a:avLst/>
          </a:prstGeom>
        </p:spPr>
        <p:txBody>
          <a:bodyPr spcFirstLastPara="1" wrap="square" lIns="91425" tIns="91425" rIns="91425" bIns="91425" anchor="t" anchorCtr="0"/>
          <a:lstStyle>
            <a:lvl1pPr marL="457200" lvl="0" indent="-381000" rtl="0">
              <a:lnSpc>
                <a:spcPct val="100000"/>
              </a:lnSpc>
              <a:spcBef>
                <a:spcPts val="0"/>
              </a:spcBef>
              <a:spcAft>
                <a:spcPts val="0"/>
              </a:spcAft>
              <a:buClr>
                <a:srgbClr val="0FAFFF"/>
              </a:buClr>
              <a:buSzPts val="2400"/>
              <a:buFont typeface="Arial"/>
              <a:buChar char="●"/>
              <a:defRPr sz="2400" b="1">
                <a:solidFill>
                  <a:srgbClr val="FFFFFF"/>
                </a:solidFill>
                <a:latin typeface="Arial"/>
                <a:ea typeface="Arial"/>
                <a:cs typeface="Arial"/>
                <a:sym typeface="Arial"/>
              </a:defRPr>
            </a:lvl1pPr>
            <a:lvl2pPr marL="914400" lvl="1"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2pPr>
            <a:lvl3pPr marL="1371600" lvl="2"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3pPr>
            <a:lvl4pPr marL="1828800" lvl="3"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4pPr>
            <a:lvl5pPr marL="2286000" lvl="4"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5pPr>
            <a:lvl6pPr marL="2743200" lvl="5"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6pPr>
            <a:lvl7pPr marL="3200400" lvl="6"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7pPr>
            <a:lvl8pPr marL="3657600" lvl="7"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8pPr>
            <a:lvl9pPr marL="4114800" lvl="8" indent="-381000" rtl="0">
              <a:lnSpc>
                <a:spcPct val="100000"/>
              </a:lnSpc>
              <a:spcBef>
                <a:spcPts val="800"/>
              </a:spcBef>
              <a:spcAft>
                <a:spcPts val="800"/>
              </a:spcAft>
              <a:buClr>
                <a:srgbClr val="FFFFFF"/>
              </a:buClr>
              <a:buSzPts val="2400"/>
              <a:buFont typeface="Arial"/>
              <a:buChar char="■"/>
              <a:defRPr sz="2400" b="1">
                <a:solidFill>
                  <a:srgbClr val="FFFFFF"/>
                </a:solidFill>
                <a:latin typeface="Arial"/>
                <a:ea typeface="Arial"/>
                <a:cs typeface="Arial"/>
                <a:sym typeface="Arial"/>
              </a:defRPr>
            </a:lvl9pPr>
          </a:lstStyle>
          <a:p>
            <a:endParaRPr/>
          </a:p>
        </p:txBody>
      </p:sp>
      <p:sp>
        <p:nvSpPr>
          <p:cNvPr id="47" name="Google Shape;47;p5"/>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sp>
        <p:nvSpPr>
          <p:cNvPr id="48" name="Google Shape;48;p5"/>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lstStyle>
            <a:lvl1pPr lvl="0" rtl="0">
              <a:spcBef>
                <a:spcPts val="0"/>
              </a:spcBef>
              <a:spcAft>
                <a:spcPts val="0"/>
              </a:spcAft>
              <a:buNone/>
              <a:defRPr sz="2400" b="1" i="1">
                <a:solidFill>
                  <a:srgbClr val="0FAFFF"/>
                </a:solidFill>
                <a:latin typeface="Arial"/>
                <a:ea typeface="Arial"/>
                <a:cs typeface="Arial"/>
                <a:sym typeface="Arial"/>
              </a:defRPr>
            </a:lvl1pPr>
            <a:lvl2pPr lvl="1" rtl="0">
              <a:spcBef>
                <a:spcPts val="1600"/>
              </a:spcBef>
              <a:spcAft>
                <a:spcPts val="0"/>
              </a:spcAft>
              <a:buNone/>
              <a:defRPr sz="2400" b="1" i="1">
                <a:solidFill>
                  <a:srgbClr val="0FAFFF"/>
                </a:solidFill>
                <a:latin typeface="Arial"/>
                <a:ea typeface="Arial"/>
                <a:cs typeface="Arial"/>
                <a:sym typeface="Arial"/>
              </a:defRPr>
            </a:lvl2pPr>
            <a:lvl3pPr lvl="2" rtl="0">
              <a:spcBef>
                <a:spcPts val="1600"/>
              </a:spcBef>
              <a:spcAft>
                <a:spcPts val="0"/>
              </a:spcAft>
              <a:buNone/>
              <a:defRPr sz="2400" b="1" i="1">
                <a:solidFill>
                  <a:srgbClr val="0FAFFF"/>
                </a:solidFill>
                <a:latin typeface="Arial"/>
                <a:ea typeface="Arial"/>
                <a:cs typeface="Arial"/>
                <a:sym typeface="Arial"/>
              </a:defRPr>
            </a:lvl3pPr>
            <a:lvl4pPr lvl="3" rtl="0">
              <a:spcBef>
                <a:spcPts val="1600"/>
              </a:spcBef>
              <a:spcAft>
                <a:spcPts val="0"/>
              </a:spcAft>
              <a:buNone/>
              <a:defRPr sz="2400" b="1" i="1">
                <a:solidFill>
                  <a:srgbClr val="0FAFFF"/>
                </a:solidFill>
                <a:latin typeface="Arial"/>
                <a:ea typeface="Arial"/>
                <a:cs typeface="Arial"/>
                <a:sym typeface="Arial"/>
              </a:defRPr>
            </a:lvl4pPr>
            <a:lvl5pPr lvl="4" rtl="0">
              <a:spcBef>
                <a:spcPts val="1600"/>
              </a:spcBef>
              <a:spcAft>
                <a:spcPts val="0"/>
              </a:spcAft>
              <a:buNone/>
              <a:defRPr sz="2400" b="1" i="1">
                <a:solidFill>
                  <a:srgbClr val="0FAFFF"/>
                </a:solidFill>
                <a:latin typeface="Arial"/>
                <a:ea typeface="Arial"/>
                <a:cs typeface="Arial"/>
                <a:sym typeface="Arial"/>
              </a:defRPr>
            </a:lvl5pPr>
            <a:lvl6pPr lvl="5" rtl="0">
              <a:spcBef>
                <a:spcPts val="1600"/>
              </a:spcBef>
              <a:spcAft>
                <a:spcPts val="0"/>
              </a:spcAft>
              <a:buNone/>
              <a:defRPr sz="2400" b="1" i="1">
                <a:solidFill>
                  <a:srgbClr val="0FAFFF"/>
                </a:solidFill>
                <a:latin typeface="Arial"/>
                <a:ea typeface="Arial"/>
                <a:cs typeface="Arial"/>
                <a:sym typeface="Arial"/>
              </a:defRPr>
            </a:lvl6pPr>
            <a:lvl7pPr lvl="6" rtl="0">
              <a:spcBef>
                <a:spcPts val="1600"/>
              </a:spcBef>
              <a:spcAft>
                <a:spcPts val="0"/>
              </a:spcAft>
              <a:buNone/>
              <a:defRPr sz="2400" b="1" i="1">
                <a:solidFill>
                  <a:srgbClr val="0FAFFF"/>
                </a:solidFill>
                <a:latin typeface="Arial"/>
                <a:ea typeface="Arial"/>
                <a:cs typeface="Arial"/>
                <a:sym typeface="Arial"/>
              </a:defRPr>
            </a:lvl7pPr>
            <a:lvl8pPr lvl="7" rtl="0">
              <a:spcBef>
                <a:spcPts val="1600"/>
              </a:spcBef>
              <a:spcAft>
                <a:spcPts val="0"/>
              </a:spcAft>
              <a:buNone/>
              <a:defRPr sz="2400" b="1" i="1">
                <a:solidFill>
                  <a:srgbClr val="0FAFFF"/>
                </a:solidFill>
                <a:latin typeface="Arial"/>
                <a:ea typeface="Arial"/>
                <a:cs typeface="Arial"/>
                <a:sym typeface="Arial"/>
              </a:defRPr>
            </a:lvl8pPr>
            <a:lvl9pPr lvl="8" rtl="0">
              <a:spcBef>
                <a:spcPts val="1600"/>
              </a:spcBef>
              <a:spcAft>
                <a:spcPts val="1600"/>
              </a:spcAft>
              <a:buNone/>
              <a:defRPr sz="2400" b="1" i="1">
                <a:solidFill>
                  <a:srgbClr val="0FAFFF"/>
                </a:solidFill>
                <a:latin typeface="Arial"/>
                <a:ea typeface="Arial"/>
                <a:cs typeface="Arial"/>
                <a:sym typeface="Arial"/>
              </a:defRPr>
            </a:lvl9pPr>
          </a:lstStyle>
          <a:p>
            <a:endParaRPr/>
          </a:p>
        </p:txBody>
      </p:sp>
      <p:cxnSp>
        <p:nvCxnSpPr>
          <p:cNvPr id="49" name="Google Shape;49;p5"/>
          <p:cNvCxnSpPr/>
          <p:nvPr/>
        </p:nvCxnSpPr>
        <p:spPr>
          <a:xfrm>
            <a:off x="707100" y="1379625"/>
            <a:ext cx="7230000" cy="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ullets - DARK ON LIGHT">
  <p:cSld name="TITLE_AND_BODY_1">
    <p:bg>
      <p:bgPr>
        <a:solidFill>
          <a:srgbClr val="FFFFFF"/>
        </a:solidFill>
        <a:effectLst/>
      </p:bgPr>
    </p:bg>
    <p:spTree>
      <p:nvGrpSpPr>
        <p:cNvPr id="1" name="Shape 50"/>
        <p:cNvGrpSpPr/>
        <p:nvPr/>
      </p:nvGrpSpPr>
      <p:grpSpPr>
        <a:xfrm>
          <a:off x="0" y="0"/>
          <a:ext cx="0" cy="0"/>
          <a:chOff x="0" y="0"/>
          <a:chExt cx="0" cy="0"/>
        </a:xfrm>
      </p:grpSpPr>
      <p:sp>
        <p:nvSpPr>
          <p:cNvPr id="51" name="Google Shape;51;p6"/>
          <p:cNvSpPr/>
          <p:nvPr/>
        </p:nvSpPr>
        <p:spPr>
          <a:xfrm>
            <a:off x="8654939" y="0"/>
            <a:ext cx="476100" cy="6841500"/>
          </a:xfrm>
          <a:prstGeom prst="rect">
            <a:avLst/>
          </a:prstGeom>
          <a:solidFill>
            <a:srgbClr val="003C71"/>
          </a:solidFill>
          <a:ln w="9525"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2" name="Google Shape;52;p6"/>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3" name="Google Shape;53;p6"/>
          <p:cNvSpPr txBox="1">
            <a:spLocks noGrp="1"/>
          </p:cNvSpPr>
          <p:nvPr>
            <p:ph type="body" idx="1" hasCustomPrompt="1"/>
          </p:nvPr>
        </p:nvSpPr>
        <p:spPr>
          <a:xfrm>
            <a:off x="510200" y="2341921"/>
            <a:ext cx="7302300" cy="2277000"/>
          </a:xfrm>
          <a:prstGeom prst="rect">
            <a:avLst/>
          </a:prstGeom>
        </p:spPr>
        <p:txBody>
          <a:bodyPr spcFirstLastPara="1" wrap="square" lIns="91425" tIns="91425" rIns="91425" bIns="91425" anchor="t" anchorCtr="0"/>
          <a:lstStyle>
            <a:lvl1pPr marL="457200" lvl="0" indent="-381000" rtl="0">
              <a:lnSpc>
                <a:spcPct val="100000"/>
              </a:lnSpc>
              <a:spcBef>
                <a:spcPts val="0"/>
              </a:spcBef>
              <a:spcAft>
                <a:spcPts val="600"/>
              </a:spcAft>
              <a:buClr>
                <a:srgbClr val="0579BD"/>
              </a:buClr>
              <a:buSzPts val="2400"/>
              <a:buFont typeface="Arial"/>
              <a:buChar char="●"/>
              <a:defRPr sz="2400" b="0">
                <a:solidFill>
                  <a:srgbClr val="003C71"/>
                </a:solidFill>
                <a:latin typeface="Arial"/>
                <a:ea typeface="Arial"/>
                <a:cs typeface="Arial"/>
                <a:sym typeface="Arial"/>
              </a:defRPr>
            </a:lvl1pPr>
            <a:lvl2pPr marL="914400" lvl="1" indent="-381000" rtl="0">
              <a:lnSpc>
                <a:spcPct val="100000"/>
              </a:lnSpc>
              <a:spcBef>
                <a:spcPts val="800"/>
              </a:spcBef>
              <a:spcAft>
                <a:spcPts val="0"/>
              </a:spcAft>
              <a:buClr>
                <a:srgbClr val="00A6FB"/>
              </a:buClr>
              <a:buSzPts val="2400"/>
              <a:buFont typeface="Arial"/>
              <a:buChar char="○"/>
              <a:defRPr sz="2000" b="0">
                <a:solidFill>
                  <a:srgbClr val="003C71"/>
                </a:solidFill>
                <a:latin typeface="Arial"/>
                <a:ea typeface="Arial"/>
                <a:cs typeface="Arial"/>
                <a:sym typeface="Arial"/>
              </a:defRPr>
            </a:lvl2pPr>
            <a:lvl3pPr marL="1371600" lvl="2" indent="-381000" rtl="0">
              <a:lnSpc>
                <a:spcPct val="100000"/>
              </a:lnSpc>
              <a:spcBef>
                <a:spcPts val="800"/>
              </a:spcBef>
              <a:spcAft>
                <a:spcPts val="0"/>
              </a:spcAft>
              <a:buClr>
                <a:srgbClr val="0579BD"/>
              </a:buClr>
              <a:buSzPts val="2400"/>
              <a:buFont typeface="Arial"/>
              <a:buChar char="■"/>
              <a:defRPr sz="2400" b="1">
                <a:solidFill>
                  <a:srgbClr val="003C71"/>
                </a:solidFill>
                <a:latin typeface="Arial"/>
                <a:ea typeface="Arial"/>
                <a:cs typeface="Arial"/>
                <a:sym typeface="Arial"/>
              </a:defRPr>
            </a:lvl3pPr>
            <a:lvl4pPr marL="1828800" lvl="3" indent="-381000" rtl="0">
              <a:lnSpc>
                <a:spcPct val="100000"/>
              </a:lnSpc>
              <a:spcBef>
                <a:spcPts val="800"/>
              </a:spcBef>
              <a:spcAft>
                <a:spcPts val="0"/>
              </a:spcAft>
              <a:buClr>
                <a:srgbClr val="0579BD"/>
              </a:buClr>
              <a:buSzPts val="2400"/>
              <a:buFont typeface="Arial"/>
              <a:buChar char="●"/>
              <a:defRPr sz="2400" b="1">
                <a:solidFill>
                  <a:srgbClr val="003C71"/>
                </a:solidFill>
                <a:latin typeface="Arial"/>
                <a:ea typeface="Arial"/>
                <a:cs typeface="Arial"/>
                <a:sym typeface="Arial"/>
              </a:defRPr>
            </a:lvl4pPr>
            <a:lvl5pPr marL="2286000" lvl="4" indent="-381000" rtl="0">
              <a:lnSpc>
                <a:spcPct val="100000"/>
              </a:lnSpc>
              <a:spcBef>
                <a:spcPts val="800"/>
              </a:spcBef>
              <a:spcAft>
                <a:spcPts val="0"/>
              </a:spcAft>
              <a:buClr>
                <a:srgbClr val="00A6FB"/>
              </a:buClr>
              <a:buSzPts val="2400"/>
              <a:buFont typeface="Arial"/>
              <a:buChar char="○"/>
              <a:defRPr sz="2400" b="1">
                <a:solidFill>
                  <a:srgbClr val="003C71"/>
                </a:solidFill>
                <a:latin typeface="Arial"/>
                <a:ea typeface="Arial"/>
                <a:cs typeface="Arial"/>
                <a:sym typeface="Arial"/>
              </a:defRPr>
            </a:lvl5pPr>
            <a:lvl6pPr marL="2743200" lvl="5" indent="-381000" rtl="0">
              <a:lnSpc>
                <a:spcPct val="100000"/>
              </a:lnSpc>
              <a:spcBef>
                <a:spcPts val="800"/>
              </a:spcBef>
              <a:spcAft>
                <a:spcPts val="0"/>
              </a:spcAft>
              <a:buClr>
                <a:srgbClr val="0579BD"/>
              </a:buClr>
              <a:buSzPts val="2400"/>
              <a:buFont typeface="Arial"/>
              <a:buChar char="■"/>
              <a:defRPr sz="2400" b="1">
                <a:solidFill>
                  <a:srgbClr val="003C71"/>
                </a:solidFill>
                <a:latin typeface="Arial"/>
                <a:ea typeface="Arial"/>
                <a:cs typeface="Arial"/>
                <a:sym typeface="Arial"/>
              </a:defRPr>
            </a:lvl6pPr>
            <a:lvl7pPr marL="3200400" lvl="6" indent="-381000" rtl="0">
              <a:lnSpc>
                <a:spcPct val="100000"/>
              </a:lnSpc>
              <a:spcBef>
                <a:spcPts val="800"/>
              </a:spcBef>
              <a:spcAft>
                <a:spcPts val="0"/>
              </a:spcAft>
              <a:buClr>
                <a:srgbClr val="0579BD"/>
              </a:buClr>
              <a:buSzPts val="2400"/>
              <a:buFont typeface="Arial"/>
              <a:buChar char="●"/>
              <a:defRPr sz="2400" b="1">
                <a:solidFill>
                  <a:srgbClr val="003C71"/>
                </a:solidFill>
                <a:latin typeface="Arial"/>
                <a:ea typeface="Arial"/>
                <a:cs typeface="Arial"/>
                <a:sym typeface="Arial"/>
              </a:defRPr>
            </a:lvl7pPr>
            <a:lvl8pPr marL="3657600" lvl="7" indent="-381000" rtl="0">
              <a:lnSpc>
                <a:spcPct val="100000"/>
              </a:lnSpc>
              <a:spcBef>
                <a:spcPts val="800"/>
              </a:spcBef>
              <a:spcAft>
                <a:spcPts val="0"/>
              </a:spcAft>
              <a:buClr>
                <a:srgbClr val="00A6FB"/>
              </a:buClr>
              <a:buSzPts val="2400"/>
              <a:buFont typeface="Arial"/>
              <a:buChar char="○"/>
              <a:defRPr sz="2400" b="1">
                <a:solidFill>
                  <a:srgbClr val="003C71"/>
                </a:solidFill>
                <a:latin typeface="Arial"/>
                <a:ea typeface="Arial"/>
                <a:cs typeface="Arial"/>
                <a:sym typeface="Arial"/>
              </a:defRPr>
            </a:lvl8pPr>
            <a:lvl9pPr marL="4114800" lvl="8" indent="-381000" rtl="0">
              <a:lnSpc>
                <a:spcPct val="100000"/>
              </a:lnSpc>
              <a:spcBef>
                <a:spcPts val="800"/>
              </a:spcBef>
              <a:spcAft>
                <a:spcPts val="800"/>
              </a:spcAft>
              <a:buClr>
                <a:srgbClr val="0579BD"/>
              </a:buClr>
              <a:buSzPts val="2400"/>
              <a:buFont typeface="Arial"/>
              <a:buChar char="■"/>
              <a:defRPr sz="2400" b="1">
                <a:solidFill>
                  <a:srgbClr val="003C71"/>
                </a:solidFill>
                <a:latin typeface="Arial"/>
                <a:ea typeface="Arial"/>
                <a:cs typeface="Arial"/>
                <a:sym typeface="Arial"/>
              </a:defRPr>
            </a:lvl9pPr>
          </a:lstStyle>
          <a:p>
            <a:r>
              <a:rPr lang="en-US" dirty="0"/>
              <a:t>Level 1</a:t>
            </a:r>
          </a:p>
          <a:p>
            <a:pPr lvl="1"/>
            <a:r>
              <a:rPr lang="en-US" dirty="0"/>
              <a:t>Level 2</a:t>
            </a:r>
            <a:endParaRPr dirty="0"/>
          </a:p>
        </p:txBody>
      </p:sp>
      <p:cxnSp>
        <p:nvCxnSpPr>
          <p:cNvPr id="54" name="Google Shape;54;p6"/>
          <p:cNvCxnSpPr/>
          <p:nvPr/>
        </p:nvCxnSpPr>
        <p:spPr>
          <a:xfrm>
            <a:off x="8551625" y="0"/>
            <a:ext cx="0" cy="6841500"/>
          </a:xfrm>
          <a:prstGeom prst="straightConnector1">
            <a:avLst/>
          </a:prstGeom>
          <a:noFill/>
          <a:ln w="76200" cap="flat" cmpd="sng">
            <a:solidFill>
              <a:srgbClr val="0579BD"/>
            </a:solidFill>
            <a:prstDash val="solid"/>
            <a:round/>
            <a:headEnd type="none" w="med" len="med"/>
            <a:tailEnd type="none" w="med" len="med"/>
          </a:ln>
        </p:spPr>
      </p:cxnSp>
      <p:cxnSp>
        <p:nvCxnSpPr>
          <p:cNvPr id="55" name="Google Shape;55;p6">
            <a:extLst>
              <a:ext uri="{C183D7F6-B498-43B3-948B-1728B52AA6E4}">
                <adec:decorative xmlns:adec="http://schemas.microsoft.com/office/drawing/2017/decorative" val="1"/>
              </a:ext>
            </a:extLst>
          </p:cNvPr>
          <p:cNvCxnSpPr/>
          <p:nvPr/>
        </p:nvCxnSpPr>
        <p:spPr>
          <a:xfrm>
            <a:off x="8458939" y="0"/>
            <a:ext cx="0" cy="6841500"/>
          </a:xfrm>
          <a:prstGeom prst="straightConnector1">
            <a:avLst/>
          </a:prstGeom>
          <a:noFill/>
          <a:ln w="28575" cap="flat" cmpd="sng">
            <a:solidFill>
              <a:srgbClr val="0579BD"/>
            </a:solidFill>
            <a:prstDash val="solid"/>
            <a:round/>
            <a:headEnd type="none" w="med" len="med"/>
            <a:tailEnd type="none" w="med" len="med"/>
          </a:ln>
        </p:spPr>
      </p:cxnSp>
      <p:sp>
        <p:nvSpPr>
          <p:cNvPr id="56" name="Google Shape;56;p6">
            <a:extLst>
              <a:ext uri="{C183D7F6-B498-43B3-948B-1728B52AA6E4}">
                <adec:decorative xmlns:adec="http://schemas.microsoft.com/office/drawing/2017/decorative" val="1"/>
              </a:ext>
            </a:extLst>
          </p:cNvPr>
          <p:cNvSpPr txBox="1"/>
          <p:nvPr/>
        </p:nvSpPr>
        <p:spPr>
          <a:xfrm rot="5400000">
            <a:off x="5488510" y="3132300"/>
            <a:ext cx="6858000" cy="57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solidFill>
                  <a:srgbClr val="FFFFFF"/>
                </a:solidFill>
              </a:rPr>
              <a:t>G S A     O F F I C E    O F    G O V E R N M E N T - W I D E     P O L I C Y </a:t>
            </a:r>
            <a:endParaRPr sz="1500" b="1">
              <a:solidFill>
                <a:srgbClr val="FFFFFF"/>
              </a:solidFill>
            </a:endParaRPr>
          </a:p>
        </p:txBody>
      </p:sp>
      <p:sp>
        <p:nvSpPr>
          <p:cNvPr id="57" name="Google Shape;57;p6"/>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lstStyle>
            <a:lvl1pPr lvl="0">
              <a:spcBef>
                <a:spcPts val="0"/>
              </a:spcBef>
              <a:spcAft>
                <a:spcPts val="0"/>
              </a:spcAft>
              <a:buNone/>
              <a:defRPr sz="3600" b="1">
                <a:solidFill>
                  <a:srgbClr val="003C71"/>
                </a:solidFill>
                <a:latin typeface="Arial"/>
                <a:ea typeface="Arial"/>
                <a:cs typeface="Arial"/>
                <a:sym typeface="Arial"/>
              </a:defRPr>
            </a:lvl1pPr>
            <a:lvl2pPr lvl="1">
              <a:spcBef>
                <a:spcPts val="0"/>
              </a:spcBef>
              <a:spcAft>
                <a:spcPts val="0"/>
              </a:spcAft>
              <a:buNone/>
              <a:defRPr sz="3600" b="1">
                <a:solidFill>
                  <a:srgbClr val="003C71"/>
                </a:solidFill>
                <a:latin typeface="Arial"/>
                <a:ea typeface="Arial"/>
                <a:cs typeface="Arial"/>
                <a:sym typeface="Arial"/>
              </a:defRPr>
            </a:lvl2pPr>
            <a:lvl3pPr lvl="2">
              <a:spcBef>
                <a:spcPts val="0"/>
              </a:spcBef>
              <a:spcAft>
                <a:spcPts val="0"/>
              </a:spcAft>
              <a:buNone/>
              <a:defRPr sz="3600" b="1">
                <a:solidFill>
                  <a:srgbClr val="003C71"/>
                </a:solidFill>
                <a:latin typeface="Arial"/>
                <a:ea typeface="Arial"/>
                <a:cs typeface="Arial"/>
                <a:sym typeface="Arial"/>
              </a:defRPr>
            </a:lvl3pPr>
            <a:lvl4pPr lvl="3">
              <a:spcBef>
                <a:spcPts val="0"/>
              </a:spcBef>
              <a:spcAft>
                <a:spcPts val="0"/>
              </a:spcAft>
              <a:buNone/>
              <a:defRPr sz="3600" b="1">
                <a:solidFill>
                  <a:srgbClr val="003C71"/>
                </a:solidFill>
                <a:latin typeface="Arial"/>
                <a:ea typeface="Arial"/>
                <a:cs typeface="Arial"/>
                <a:sym typeface="Arial"/>
              </a:defRPr>
            </a:lvl4pPr>
            <a:lvl5pPr lvl="4">
              <a:spcBef>
                <a:spcPts val="0"/>
              </a:spcBef>
              <a:spcAft>
                <a:spcPts val="0"/>
              </a:spcAft>
              <a:buNone/>
              <a:defRPr sz="3600" b="1">
                <a:solidFill>
                  <a:srgbClr val="003C71"/>
                </a:solidFill>
                <a:latin typeface="Arial"/>
                <a:ea typeface="Arial"/>
                <a:cs typeface="Arial"/>
                <a:sym typeface="Arial"/>
              </a:defRPr>
            </a:lvl5pPr>
            <a:lvl6pPr lvl="5">
              <a:spcBef>
                <a:spcPts val="0"/>
              </a:spcBef>
              <a:spcAft>
                <a:spcPts val="0"/>
              </a:spcAft>
              <a:buNone/>
              <a:defRPr sz="3600" b="1">
                <a:solidFill>
                  <a:srgbClr val="003C71"/>
                </a:solidFill>
                <a:latin typeface="Arial"/>
                <a:ea typeface="Arial"/>
                <a:cs typeface="Arial"/>
                <a:sym typeface="Arial"/>
              </a:defRPr>
            </a:lvl6pPr>
            <a:lvl7pPr lvl="6">
              <a:spcBef>
                <a:spcPts val="0"/>
              </a:spcBef>
              <a:spcAft>
                <a:spcPts val="0"/>
              </a:spcAft>
              <a:buNone/>
              <a:defRPr sz="3600" b="1">
                <a:solidFill>
                  <a:srgbClr val="003C71"/>
                </a:solidFill>
                <a:latin typeface="Arial"/>
                <a:ea typeface="Arial"/>
                <a:cs typeface="Arial"/>
                <a:sym typeface="Arial"/>
              </a:defRPr>
            </a:lvl7pPr>
            <a:lvl8pPr lvl="7">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sp>
        <p:nvSpPr>
          <p:cNvPr id="58" name="Google Shape;58;p6"/>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lstStyle>
            <a:lvl1pPr lvl="0">
              <a:spcBef>
                <a:spcPts val="0"/>
              </a:spcBef>
              <a:spcAft>
                <a:spcPts val="0"/>
              </a:spcAft>
              <a:buNone/>
              <a:defRPr sz="2400" b="1" i="1">
                <a:solidFill>
                  <a:srgbClr val="0579BD"/>
                </a:solidFill>
                <a:latin typeface="Arial"/>
                <a:ea typeface="Arial"/>
                <a:cs typeface="Arial"/>
                <a:sym typeface="Arial"/>
              </a:defRPr>
            </a:lvl1pPr>
            <a:lvl2pPr lvl="1">
              <a:spcBef>
                <a:spcPts val="1600"/>
              </a:spcBef>
              <a:spcAft>
                <a:spcPts val="0"/>
              </a:spcAft>
              <a:buNone/>
              <a:defRPr sz="2400" b="1" i="1">
                <a:solidFill>
                  <a:srgbClr val="0579BD"/>
                </a:solidFill>
                <a:latin typeface="Arial"/>
                <a:ea typeface="Arial"/>
                <a:cs typeface="Arial"/>
                <a:sym typeface="Arial"/>
              </a:defRPr>
            </a:lvl2pPr>
            <a:lvl3pPr lvl="2">
              <a:spcBef>
                <a:spcPts val="1600"/>
              </a:spcBef>
              <a:spcAft>
                <a:spcPts val="0"/>
              </a:spcAft>
              <a:buNone/>
              <a:defRPr sz="2400" b="1" i="1">
                <a:solidFill>
                  <a:srgbClr val="0579BD"/>
                </a:solidFill>
                <a:latin typeface="Arial"/>
                <a:ea typeface="Arial"/>
                <a:cs typeface="Arial"/>
                <a:sym typeface="Arial"/>
              </a:defRPr>
            </a:lvl3pPr>
            <a:lvl4pPr lvl="3">
              <a:spcBef>
                <a:spcPts val="1600"/>
              </a:spcBef>
              <a:spcAft>
                <a:spcPts val="0"/>
              </a:spcAft>
              <a:buNone/>
              <a:defRPr sz="2400" b="1" i="1">
                <a:solidFill>
                  <a:srgbClr val="0579BD"/>
                </a:solidFill>
                <a:latin typeface="Arial"/>
                <a:ea typeface="Arial"/>
                <a:cs typeface="Arial"/>
                <a:sym typeface="Arial"/>
              </a:defRPr>
            </a:lvl4pPr>
            <a:lvl5pPr lvl="4">
              <a:spcBef>
                <a:spcPts val="1600"/>
              </a:spcBef>
              <a:spcAft>
                <a:spcPts val="0"/>
              </a:spcAft>
              <a:buNone/>
              <a:defRPr sz="2400" b="1" i="1">
                <a:solidFill>
                  <a:srgbClr val="0579BD"/>
                </a:solidFill>
                <a:latin typeface="Arial"/>
                <a:ea typeface="Arial"/>
                <a:cs typeface="Arial"/>
                <a:sym typeface="Arial"/>
              </a:defRPr>
            </a:lvl5pPr>
            <a:lvl6pPr lvl="5">
              <a:spcBef>
                <a:spcPts val="1600"/>
              </a:spcBef>
              <a:spcAft>
                <a:spcPts val="0"/>
              </a:spcAft>
              <a:buNone/>
              <a:defRPr sz="2400" b="1" i="1">
                <a:solidFill>
                  <a:srgbClr val="0579BD"/>
                </a:solidFill>
                <a:latin typeface="Arial"/>
                <a:ea typeface="Arial"/>
                <a:cs typeface="Arial"/>
                <a:sym typeface="Arial"/>
              </a:defRPr>
            </a:lvl6pPr>
            <a:lvl7pPr lvl="6">
              <a:spcBef>
                <a:spcPts val="1600"/>
              </a:spcBef>
              <a:spcAft>
                <a:spcPts val="0"/>
              </a:spcAft>
              <a:buNone/>
              <a:defRPr sz="2400" b="1" i="1">
                <a:solidFill>
                  <a:srgbClr val="0579BD"/>
                </a:solidFill>
                <a:latin typeface="Arial"/>
                <a:ea typeface="Arial"/>
                <a:cs typeface="Arial"/>
                <a:sym typeface="Arial"/>
              </a:defRPr>
            </a:lvl7pPr>
            <a:lvl8pPr lvl="7">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cxnSp>
        <p:nvCxnSpPr>
          <p:cNvPr id="59" name="Google Shape;59;p6">
            <a:extLst>
              <a:ext uri="{C183D7F6-B498-43B3-948B-1728B52AA6E4}">
                <adec:decorative xmlns:adec="http://schemas.microsoft.com/office/drawing/2017/decorative" val="1"/>
              </a:ext>
            </a:extLst>
          </p:cNvPr>
          <p:cNvCxnSpPr/>
          <p:nvPr/>
        </p:nvCxnSpPr>
        <p:spPr>
          <a:xfrm>
            <a:off x="707100" y="1379625"/>
            <a:ext cx="7230000" cy="0"/>
          </a:xfrm>
          <a:prstGeom prst="straightConnector1">
            <a:avLst/>
          </a:prstGeom>
          <a:noFill/>
          <a:ln w="19050" cap="flat" cmpd="sng">
            <a:solidFill>
              <a:srgbClr val="000000"/>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LEFT BOTTOM">
  <p:cSld name="MAIN_POINT">
    <p:spTree>
      <p:nvGrpSpPr>
        <p:cNvPr id="1" name="Shape 71"/>
        <p:cNvGrpSpPr/>
        <p:nvPr/>
      </p:nvGrpSpPr>
      <p:grpSpPr>
        <a:xfrm>
          <a:off x="0" y="0"/>
          <a:ext cx="0" cy="0"/>
          <a:chOff x="0" y="0"/>
          <a:chExt cx="0" cy="0"/>
        </a:xfrm>
      </p:grpSpPr>
      <p:sp>
        <p:nvSpPr>
          <p:cNvPr id="72" name="Google Shape;72;p8"/>
          <p:cNvSpPr txBox="1">
            <a:spLocks noGrp="1"/>
          </p:cNvSpPr>
          <p:nvPr>
            <p:ph type="title"/>
          </p:nvPr>
        </p:nvSpPr>
        <p:spPr>
          <a:xfrm>
            <a:off x="490250" y="600200"/>
            <a:ext cx="6367800" cy="5454300"/>
          </a:xfrm>
          <a:prstGeom prst="rect">
            <a:avLst/>
          </a:prstGeom>
        </p:spPr>
        <p:txBody>
          <a:bodyPr spcFirstLastPara="1" wrap="square" lIns="91425" tIns="91425" rIns="91425" bIns="91425" anchor="b" anchorCtr="0"/>
          <a:lstStyle>
            <a:lvl1pPr lvl="0" rtl="0">
              <a:spcBef>
                <a:spcPts val="0"/>
              </a:spcBef>
              <a:spcAft>
                <a:spcPts val="0"/>
              </a:spcAft>
              <a:buSzPts val="6000"/>
              <a:buFont typeface="Arial"/>
              <a:buNone/>
              <a:defRPr sz="6000">
                <a:latin typeface="Arial"/>
                <a:ea typeface="Arial"/>
                <a:cs typeface="Arial"/>
                <a:sym typeface="Arial"/>
              </a:defRPr>
            </a:lvl1pPr>
            <a:lvl2pPr lvl="1" rtl="0">
              <a:spcBef>
                <a:spcPts val="0"/>
              </a:spcBef>
              <a:spcAft>
                <a:spcPts val="0"/>
              </a:spcAft>
              <a:buSzPts val="6000"/>
              <a:buFont typeface="Arial"/>
              <a:buNone/>
              <a:defRPr sz="6000">
                <a:latin typeface="Arial"/>
                <a:ea typeface="Arial"/>
                <a:cs typeface="Arial"/>
                <a:sym typeface="Arial"/>
              </a:defRPr>
            </a:lvl2pPr>
            <a:lvl3pPr lvl="2" rtl="0">
              <a:spcBef>
                <a:spcPts val="0"/>
              </a:spcBef>
              <a:spcAft>
                <a:spcPts val="0"/>
              </a:spcAft>
              <a:buSzPts val="6000"/>
              <a:buFont typeface="Arial"/>
              <a:buNone/>
              <a:defRPr sz="6000">
                <a:latin typeface="Arial"/>
                <a:ea typeface="Arial"/>
                <a:cs typeface="Arial"/>
                <a:sym typeface="Arial"/>
              </a:defRPr>
            </a:lvl3pPr>
            <a:lvl4pPr lvl="3" rtl="0">
              <a:spcBef>
                <a:spcPts val="0"/>
              </a:spcBef>
              <a:spcAft>
                <a:spcPts val="0"/>
              </a:spcAft>
              <a:buSzPts val="6000"/>
              <a:buFont typeface="Arial"/>
              <a:buNone/>
              <a:defRPr sz="6000">
                <a:latin typeface="Arial"/>
                <a:ea typeface="Arial"/>
                <a:cs typeface="Arial"/>
                <a:sym typeface="Arial"/>
              </a:defRPr>
            </a:lvl4pPr>
            <a:lvl5pPr lvl="4" rtl="0">
              <a:spcBef>
                <a:spcPts val="0"/>
              </a:spcBef>
              <a:spcAft>
                <a:spcPts val="0"/>
              </a:spcAft>
              <a:buSzPts val="6000"/>
              <a:buFont typeface="Arial"/>
              <a:buNone/>
              <a:defRPr sz="6000">
                <a:latin typeface="Arial"/>
                <a:ea typeface="Arial"/>
                <a:cs typeface="Arial"/>
                <a:sym typeface="Arial"/>
              </a:defRPr>
            </a:lvl5pPr>
            <a:lvl6pPr lvl="5" rtl="0">
              <a:spcBef>
                <a:spcPts val="0"/>
              </a:spcBef>
              <a:spcAft>
                <a:spcPts val="0"/>
              </a:spcAft>
              <a:buSzPts val="6000"/>
              <a:buFont typeface="Arial"/>
              <a:buNone/>
              <a:defRPr sz="6000">
                <a:latin typeface="Arial"/>
                <a:ea typeface="Arial"/>
                <a:cs typeface="Arial"/>
                <a:sym typeface="Arial"/>
              </a:defRPr>
            </a:lvl6pPr>
            <a:lvl7pPr lvl="6" rtl="0">
              <a:spcBef>
                <a:spcPts val="0"/>
              </a:spcBef>
              <a:spcAft>
                <a:spcPts val="0"/>
              </a:spcAft>
              <a:buSzPts val="6000"/>
              <a:buFont typeface="Arial"/>
              <a:buNone/>
              <a:defRPr sz="6000">
                <a:latin typeface="Arial"/>
                <a:ea typeface="Arial"/>
                <a:cs typeface="Arial"/>
                <a:sym typeface="Arial"/>
              </a:defRPr>
            </a:lvl7pPr>
            <a:lvl8pPr lvl="7" rtl="0">
              <a:spcBef>
                <a:spcPts val="0"/>
              </a:spcBef>
              <a:spcAft>
                <a:spcPts val="0"/>
              </a:spcAft>
              <a:buSzPts val="6000"/>
              <a:buFont typeface="Arial"/>
              <a:buNone/>
              <a:defRPr sz="6000">
                <a:latin typeface="Arial"/>
                <a:ea typeface="Arial"/>
                <a:cs typeface="Arial"/>
                <a:sym typeface="Arial"/>
              </a:defRPr>
            </a:lvl8pPr>
            <a:lvl9pPr lvl="8" rtl="0">
              <a:spcBef>
                <a:spcPts val="0"/>
              </a:spcBef>
              <a:spcAft>
                <a:spcPts val="0"/>
              </a:spcAft>
              <a:buSzPts val="6000"/>
              <a:buFont typeface="Arial"/>
              <a:buNone/>
              <a:defRPr sz="6000">
                <a:latin typeface="Arial"/>
                <a:ea typeface="Arial"/>
                <a:cs typeface="Arial"/>
                <a:sym typeface="Arial"/>
              </a:defRPr>
            </a:lvl9pPr>
          </a:lstStyle>
          <a:p>
            <a:endParaRPr/>
          </a:p>
        </p:txBody>
      </p:sp>
      <p:sp>
        <p:nvSpPr>
          <p:cNvPr id="73" name="Google Shape;73;p8"/>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LEFT TOP">
  <p:cSld name="MAIN_POINT_2">
    <p:spTree>
      <p:nvGrpSpPr>
        <p:cNvPr id="1" name="Shape 74"/>
        <p:cNvGrpSpPr/>
        <p:nvPr/>
      </p:nvGrpSpPr>
      <p:grpSpPr>
        <a:xfrm>
          <a:off x="0" y="0"/>
          <a:ext cx="0" cy="0"/>
          <a:chOff x="0" y="0"/>
          <a:chExt cx="0" cy="0"/>
        </a:xfrm>
      </p:grpSpPr>
      <p:sp>
        <p:nvSpPr>
          <p:cNvPr id="75" name="Google Shape;75;p9"/>
          <p:cNvSpPr txBox="1">
            <a:spLocks noGrp="1"/>
          </p:cNvSpPr>
          <p:nvPr>
            <p:ph type="title"/>
          </p:nvPr>
        </p:nvSpPr>
        <p:spPr>
          <a:xfrm>
            <a:off x="490250" y="600200"/>
            <a:ext cx="6367800" cy="5454300"/>
          </a:xfrm>
          <a:prstGeom prst="rect">
            <a:avLst/>
          </a:prstGeom>
        </p:spPr>
        <p:txBody>
          <a:bodyPr spcFirstLastPara="1" wrap="square" lIns="91425" tIns="91425" rIns="91425" bIns="91425" anchor="t" anchorCtr="0"/>
          <a:lstStyle>
            <a:lvl1pPr lvl="0" rtl="0">
              <a:spcBef>
                <a:spcPts val="0"/>
              </a:spcBef>
              <a:spcAft>
                <a:spcPts val="0"/>
              </a:spcAft>
              <a:buSzPts val="6000"/>
              <a:buFont typeface="Arial"/>
              <a:buNone/>
              <a:defRPr sz="6000">
                <a:latin typeface="Arial"/>
                <a:ea typeface="Arial"/>
                <a:cs typeface="Arial"/>
                <a:sym typeface="Arial"/>
              </a:defRPr>
            </a:lvl1pPr>
            <a:lvl2pPr lvl="1" rtl="0">
              <a:spcBef>
                <a:spcPts val="0"/>
              </a:spcBef>
              <a:spcAft>
                <a:spcPts val="0"/>
              </a:spcAft>
              <a:buSzPts val="6000"/>
              <a:buFont typeface="Arial"/>
              <a:buNone/>
              <a:defRPr sz="6000">
                <a:latin typeface="Arial"/>
                <a:ea typeface="Arial"/>
                <a:cs typeface="Arial"/>
                <a:sym typeface="Arial"/>
              </a:defRPr>
            </a:lvl2pPr>
            <a:lvl3pPr lvl="2" rtl="0">
              <a:spcBef>
                <a:spcPts val="0"/>
              </a:spcBef>
              <a:spcAft>
                <a:spcPts val="0"/>
              </a:spcAft>
              <a:buSzPts val="6000"/>
              <a:buFont typeface="Arial"/>
              <a:buNone/>
              <a:defRPr sz="6000">
                <a:latin typeface="Arial"/>
                <a:ea typeface="Arial"/>
                <a:cs typeface="Arial"/>
                <a:sym typeface="Arial"/>
              </a:defRPr>
            </a:lvl3pPr>
            <a:lvl4pPr lvl="3" rtl="0">
              <a:spcBef>
                <a:spcPts val="0"/>
              </a:spcBef>
              <a:spcAft>
                <a:spcPts val="0"/>
              </a:spcAft>
              <a:buSzPts val="6000"/>
              <a:buFont typeface="Arial"/>
              <a:buNone/>
              <a:defRPr sz="6000">
                <a:latin typeface="Arial"/>
                <a:ea typeface="Arial"/>
                <a:cs typeface="Arial"/>
                <a:sym typeface="Arial"/>
              </a:defRPr>
            </a:lvl4pPr>
            <a:lvl5pPr lvl="4" rtl="0">
              <a:spcBef>
                <a:spcPts val="0"/>
              </a:spcBef>
              <a:spcAft>
                <a:spcPts val="0"/>
              </a:spcAft>
              <a:buSzPts val="6000"/>
              <a:buFont typeface="Arial"/>
              <a:buNone/>
              <a:defRPr sz="6000">
                <a:latin typeface="Arial"/>
                <a:ea typeface="Arial"/>
                <a:cs typeface="Arial"/>
                <a:sym typeface="Arial"/>
              </a:defRPr>
            </a:lvl5pPr>
            <a:lvl6pPr lvl="5" rtl="0">
              <a:spcBef>
                <a:spcPts val="0"/>
              </a:spcBef>
              <a:spcAft>
                <a:spcPts val="0"/>
              </a:spcAft>
              <a:buSzPts val="6000"/>
              <a:buFont typeface="Arial"/>
              <a:buNone/>
              <a:defRPr sz="6000">
                <a:latin typeface="Arial"/>
                <a:ea typeface="Arial"/>
                <a:cs typeface="Arial"/>
                <a:sym typeface="Arial"/>
              </a:defRPr>
            </a:lvl6pPr>
            <a:lvl7pPr lvl="6" rtl="0">
              <a:spcBef>
                <a:spcPts val="0"/>
              </a:spcBef>
              <a:spcAft>
                <a:spcPts val="0"/>
              </a:spcAft>
              <a:buSzPts val="6000"/>
              <a:buFont typeface="Arial"/>
              <a:buNone/>
              <a:defRPr sz="6000">
                <a:latin typeface="Arial"/>
                <a:ea typeface="Arial"/>
                <a:cs typeface="Arial"/>
                <a:sym typeface="Arial"/>
              </a:defRPr>
            </a:lvl7pPr>
            <a:lvl8pPr lvl="7" rtl="0">
              <a:spcBef>
                <a:spcPts val="0"/>
              </a:spcBef>
              <a:spcAft>
                <a:spcPts val="0"/>
              </a:spcAft>
              <a:buSzPts val="6000"/>
              <a:buFont typeface="Arial"/>
              <a:buNone/>
              <a:defRPr sz="6000">
                <a:latin typeface="Arial"/>
                <a:ea typeface="Arial"/>
                <a:cs typeface="Arial"/>
                <a:sym typeface="Arial"/>
              </a:defRPr>
            </a:lvl8pPr>
            <a:lvl9pPr lvl="8" rtl="0">
              <a:spcBef>
                <a:spcPts val="0"/>
              </a:spcBef>
              <a:spcAft>
                <a:spcPts val="0"/>
              </a:spcAft>
              <a:buSzPts val="6000"/>
              <a:buFont typeface="Arial"/>
              <a:buNone/>
              <a:defRPr sz="6000">
                <a:latin typeface="Arial"/>
                <a:ea typeface="Arial"/>
                <a:cs typeface="Arial"/>
                <a:sym typeface="Arial"/>
              </a:defRPr>
            </a:lvl9pPr>
          </a:lstStyle>
          <a:p>
            <a:endParaRPr/>
          </a:p>
        </p:txBody>
      </p:sp>
      <p:sp>
        <p:nvSpPr>
          <p:cNvPr id="76" name="Google Shape;76;p9"/>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RIGHT TOP">
  <p:cSld name="MAIN_POINT_1">
    <p:spTree>
      <p:nvGrpSpPr>
        <p:cNvPr id="1" name="Shape 77"/>
        <p:cNvGrpSpPr/>
        <p:nvPr/>
      </p:nvGrpSpPr>
      <p:grpSpPr>
        <a:xfrm>
          <a:off x="0" y="0"/>
          <a:ext cx="0" cy="0"/>
          <a:chOff x="0" y="0"/>
          <a:chExt cx="0" cy="0"/>
        </a:xfrm>
      </p:grpSpPr>
      <p:sp>
        <p:nvSpPr>
          <p:cNvPr id="78" name="Google Shape;78;p10"/>
          <p:cNvSpPr txBox="1">
            <a:spLocks noGrp="1"/>
          </p:cNvSpPr>
          <p:nvPr>
            <p:ph type="title"/>
          </p:nvPr>
        </p:nvSpPr>
        <p:spPr>
          <a:xfrm>
            <a:off x="2363825" y="600200"/>
            <a:ext cx="6216000" cy="5454300"/>
          </a:xfrm>
          <a:prstGeom prst="rect">
            <a:avLst/>
          </a:prstGeom>
        </p:spPr>
        <p:txBody>
          <a:bodyPr spcFirstLastPara="1" wrap="square" lIns="91425" tIns="91425" rIns="91425" bIns="91425" anchor="t" anchorCtr="0"/>
          <a:lstStyle>
            <a:lvl1pPr lvl="0" algn="r" rtl="0">
              <a:spcBef>
                <a:spcPts val="0"/>
              </a:spcBef>
              <a:spcAft>
                <a:spcPts val="0"/>
              </a:spcAft>
              <a:buSzPts val="6000"/>
              <a:buFont typeface="Arial"/>
              <a:buNone/>
              <a:defRPr sz="6000">
                <a:latin typeface="Arial"/>
                <a:ea typeface="Arial"/>
                <a:cs typeface="Arial"/>
                <a:sym typeface="Arial"/>
              </a:defRPr>
            </a:lvl1pPr>
            <a:lvl2pPr lvl="1" algn="r" rtl="0">
              <a:spcBef>
                <a:spcPts val="0"/>
              </a:spcBef>
              <a:spcAft>
                <a:spcPts val="0"/>
              </a:spcAft>
              <a:buSzPts val="6000"/>
              <a:buFont typeface="Arial"/>
              <a:buNone/>
              <a:defRPr sz="6000">
                <a:latin typeface="Arial"/>
                <a:ea typeface="Arial"/>
                <a:cs typeface="Arial"/>
                <a:sym typeface="Arial"/>
              </a:defRPr>
            </a:lvl2pPr>
            <a:lvl3pPr lvl="2" algn="r" rtl="0">
              <a:spcBef>
                <a:spcPts val="0"/>
              </a:spcBef>
              <a:spcAft>
                <a:spcPts val="0"/>
              </a:spcAft>
              <a:buSzPts val="6000"/>
              <a:buFont typeface="Arial"/>
              <a:buNone/>
              <a:defRPr sz="6000">
                <a:latin typeface="Arial"/>
                <a:ea typeface="Arial"/>
                <a:cs typeface="Arial"/>
                <a:sym typeface="Arial"/>
              </a:defRPr>
            </a:lvl3pPr>
            <a:lvl4pPr lvl="3" algn="r" rtl="0">
              <a:spcBef>
                <a:spcPts val="0"/>
              </a:spcBef>
              <a:spcAft>
                <a:spcPts val="0"/>
              </a:spcAft>
              <a:buSzPts val="6000"/>
              <a:buFont typeface="Arial"/>
              <a:buNone/>
              <a:defRPr sz="6000">
                <a:latin typeface="Arial"/>
                <a:ea typeface="Arial"/>
                <a:cs typeface="Arial"/>
                <a:sym typeface="Arial"/>
              </a:defRPr>
            </a:lvl4pPr>
            <a:lvl5pPr lvl="4" algn="r" rtl="0">
              <a:spcBef>
                <a:spcPts val="0"/>
              </a:spcBef>
              <a:spcAft>
                <a:spcPts val="0"/>
              </a:spcAft>
              <a:buSzPts val="6000"/>
              <a:buFont typeface="Arial"/>
              <a:buNone/>
              <a:defRPr sz="6000">
                <a:latin typeface="Arial"/>
                <a:ea typeface="Arial"/>
                <a:cs typeface="Arial"/>
                <a:sym typeface="Arial"/>
              </a:defRPr>
            </a:lvl5pPr>
            <a:lvl6pPr lvl="5" algn="r" rtl="0">
              <a:spcBef>
                <a:spcPts val="0"/>
              </a:spcBef>
              <a:spcAft>
                <a:spcPts val="0"/>
              </a:spcAft>
              <a:buSzPts val="6000"/>
              <a:buFont typeface="Arial"/>
              <a:buNone/>
              <a:defRPr sz="6000">
                <a:latin typeface="Arial"/>
                <a:ea typeface="Arial"/>
                <a:cs typeface="Arial"/>
                <a:sym typeface="Arial"/>
              </a:defRPr>
            </a:lvl6pPr>
            <a:lvl7pPr lvl="6" algn="r" rtl="0">
              <a:spcBef>
                <a:spcPts val="0"/>
              </a:spcBef>
              <a:spcAft>
                <a:spcPts val="0"/>
              </a:spcAft>
              <a:buSzPts val="6000"/>
              <a:buFont typeface="Arial"/>
              <a:buNone/>
              <a:defRPr sz="6000">
                <a:latin typeface="Arial"/>
                <a:ea typeface="Arial"/>
                <a:cs typeface="Arial"/>
                <a:sym typeface="Arial"/>
              </a:defRPr>
            </a:lvl7pPr>
            <a:lvl8pPr lvl="7" algn="r" rtl="0">
              <a:spcBef>
                <a:spcPts val="0"/>
              </a:spcBef>
              <a:spcAft>
                <a:spcPts val="0"/>
              </a:spcAft>
              <a:buSzPts val="6000"/>
              <a:buFont typeface="Arial"/>
              <a:buNone/>
              <a:defRPr sz="6000">
                <a:latin typeface="Arial"/>
                <a:ea typeface="Arial"/>
                <a:cs typeface="Arial"/>
                <a:sym typeface="Arial"/>
              </a:defRPr>
            </a:lvl8pPr>
            <a:lvl9pPr lvl="8" algn="r" rtl="0">
              <a:spcBef>
                <a:spcPts val="0"/>
              </a:spcBef>
              <a:spcAft>
                <a:spcPts val="0"/>
              </a:spcAft>
              <a:buSzPts val="6000"/>
              <a:buFont typeface="Arial"/>
              <a:buNone/>
              <a:defRPr sz="6000">
                <a:latin typeface="Arial"/>
                <a:ea typeface="Arial"/>
                <a:cs typeface="Arial"/>
                <a:sym typeface="Arial"/>
              </a:defRPr>
            </a:lvl9pPr>
          </a:lstStyle>
          <a:p>
            <a:endParaRPr/>
          </a:p>
        </p:txBody>
      </p:sp>
      <p:sp>
        <p:nvSpPr>
          <p:cNvPr id="79" name="Google Shape;79;p10"/>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RIGHT BOTTOM">
  <p:cSld name="MAIN_POINT_1_1">
    <p:spTree>
      <p:nvGrpSpPr>
        <p:cNvPr id="1" name="Shape 80"/>
        <p:cNvGrpSpPr/>
        <p:nvPr/>
      </p:nvGrpSpPr>
      <p:grpSpPr>
        <a:xfrm>
          <a:off x="0" y="0"/>
          <a:ext cx="0" cy="0"/>
          <a:chOff x="0" y="0"/>
          <a:chExt cx="0" cy="0"/>
        </a:xfrm>
      </p:grpSpPr>
      <p:sp>
        <p:nvSpPr>
          <p:cNvPr id="81" name="Google Shape;81;p11"/>
          <p:cNvSpPr txBox="1">
            <a:spLocks noGrp="1"/>
          </p:cNvSpPr>
          <p:nvPr>
            <p:ph type="title"/>
          </p:nvPr>
        </p:nvSpPr>
        <p:spPr>
          <a:xfrm>
            <a:off x="2363825" y="600200"/>
            <a:ext cx="6216000" cy="5454300"/>
          </a:xfrm>
          <a:prstGeom prst="rect">
            <a:avLst/>
          </a:prstGeom>
        </p:spPr>
        <p:txBody>
          <a:bodyPr spcFirstLastPara="1" wrap="square" lIns="91425" tIns="91425" rIns="91425" bIns="91425" anchor="b" anchorCtr="0"/>
          <a:lstStyle>
            <a:lvl1pPr lvl="0" algn="r" rtl="0">
              <a:spcBef>
                <a:spcPts val="0"/>
              </a:spcBef>
              <a:spcAft>
                <a:spcPts val="0"/>
              </a:spcAft>
              <a:buSzPts val="6000"/>
              <a:buFont typeface="Arial"/>
              <a:buNone/>
              <a:defRPr sz="6000">
                <a:latin typeface="Arial"/>
                <a:ea typeface="Arial"/>
                <a:cs typeface="Arial"/>
                <a:sym typeface="Arial"/>
              </a:defRPr>
            </a:lvl1pPr>
            <a:lvl2pPr lvl="1" algn="r" rtl="0">
              <a:spcBef>
                <a:spcPts val="0"/>
              </a:spcBef>
              <a:spcAft>
                <a:spcPts val="0"/>
              </a:spcAft>
              <a:buSzPts val="6000"/>
              <a:buFont typeface="Arial"/>
              <a:buNone/>
              <a:defRPr sz="6000">
                <a:latin typeface="Arial"/>
                <a:ea typeface="Arial"/>
                <a:cs typeface="Arial"/>
                <a:sym typeface="Arial"/>
              </a:defRPr>
            </a:lvl2pPr>
            <a:lvl3pPr lvl="2" algn="r" rtl="0">
              <a:spcBef>
                <a:spcPts val="0"/>
              </a:spcBef>
              <a:spcAft>
                <a:spcPts val="0"/>
              </a:spcAft>
              <a:buSzPts val="6000"/>
              <a:buFont typeface="Arial"/>
              <a:buNone/>
              <a:defRPr sz="6000">
                <a:latin typeface="Arial"/>
                <a:ea typeface="Arial"/>
                <a:cs typeface="Arial"/>
                <a:sym typeface="Arial"/>
              </a:defRPr>
            </a:lvl3pPr>
            <a:lvl4pPr lvl="3" algn="r" rtl="0">
              <a:spcBef>
                <a:spcPts val="0"/>
              </a:spcBef>
              <a:spcAft>
                <a:spcPts val="0"/>
              </a:spcAft>
              <a:buSzPts val="6000"/>
              <a:buFont typeface="Arial"/>
              <a:buNone/>
              <a:defRPr sz="6000">
                <a:latin typeface="Arial"/>
                <a:ea typeface="Arial"/>
                <a:cs typeface="Arial"/>
                <a:sym typeface="Arial"/>
              </a:defRPr>
            </a:lvl4pPr>
            <a:lvl5pPr lvl="4" algn="r" rtl="0">
              <a:spcBef>
                <a:spcPts val="0"/>
              </a:spcBef>
              <a:spcAft>
                <a:spcPts val="0"/>
              </a:spcAft>
              <a:buSzPts val="6000"/>
              <a:buFont typeface="Arial"/>
              <a:buNone/>
              <a:defRPr sz="6000">
                <a:latin typeface="Arial"/>
                <a:ea typeface="Arial"/>
                <a:cs typeface="Arial"/>
                <a:sym typeface="Arial"/>
              </a:defRPr>
            </a:lvl5pPr>
            <a:lvl6pPr lvl="5" algn="r" rtl="0">
              <a:spcBef>
                <a:spcPts val="0"/>
              </a:spcBef>
              <a:spcAft>
                <a:spcPts val="0"/>
              </a:spcAft>
              <a:buSzPts val="6000"/>
              <a:buFont typeface="Arial"/>
              <a:buNone/>
              <a:defRPr sz="6000">
                <a:latin typeface="Arial"/>
                <a:ea typeface="Arial"/>
                <a:cs typeface="Arial"/>
                <a:sym typeface="Arial"/>
              </a:defRPr>
            </a:lvl6pPr>
            <a:lvl7pPr lvl="6" algn="r" rtl="0">
              <a:spcBef>
                <a:spcPts val="0"/>
              </a:spcBef>
              <a:spcAft>
                <a:spcPts val="0"/>
              </a:spcAft>
              <a:buSzPts val="6000"/>
              <a:buFont typeface="Arial"/>
              <a:buNone/>
              <a:defRPr sz="6000">
                <a:latin typeface="Arial"/>
                <a:ea typeface="Arial"/>
                <a:cs typeface="Arial"/>
                <a:sym typeface="Arial"/>
              </a:defRPr>
            </a:lvl7pPr>
            <a:lvl8pPr lvl="7" algn="r" rtl="0">
              <a:spcBef>
                <a:spcPts val="0"/>
              </a:spcBef>
              <a:spcAft>
                <a:spcPts val="0"/>
              </a:spcAft>
              <a:buSzPts val="6000"/>
              <a:buFont typeface="Arial"/>
              <a:buNone/>
              <a:defRPr sz="6000">
                <a:latin typeface="Arial"/>
                <a:ea typeface="Arial"/>
                <a:cs typeface="Arial"/>
                <a:sym typeface="Arial"/>
              </a:defRPr>
            </a:lvl8pPr>
            <a:lvl9pPr lvl="8" algn="r" rtl="0">
              <a:spcBef>
                <a:spcPts val="0"/>
              </a:spcBef>
              <a:spcAft>
                <a:spcPts val="0"/>
              </a:spcAft>
              <a:buSzPts val="6000"/>
              <a:buFont typeface="Arial"/>
              <a:buNone/>
              <a:defRPr sz="6000">
                <a:latin typeface="Arial"/>
                <a:ea typeface="Arial"/>
                <a:cs typeface="Arial"/>
                <a:sym typeface="Arial"/>
              </a:defRPr>
            </a:lvl9pPr>
          </a:lstStyle>
          <a:p>
            <a:endParaRPr/>
          </a:p>
        </p:txBody>
      </p:sp>
      <p:sp>
        <p:nvSpPr>
          <p:cNvPr id="82" name="Google Shape;82;p11"/>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List Item Bold Graphics - OPTION 1">
  <p:cSld name="SECTION_TITLE_AND_DESCRIPTION">
    <p:bg>
      <p:bgPr>
        <a:solidFill>
          <a:srgbClr val="FFFFFF"/>
        </a:solidFill>
        <a:effectLst/>
      </p:bgPr>
    </p:bg>
    <p:spTree>
      <p:nvGrpSpPr>
        <p:cNvPr id="1" name="Shape 83"/>
        <p:cNvGrpSpPr/>
        <p:nvPr/>
      </p:nvGrpSpPr>
      <p:grpSpPr>
        <a:xfrm>
          <a:off x="0" y="0"/>
          <a:ext cx="0" cy="0"/>
          <a:chOff x="0" y="0"/>
          <a:chExt cx="0" cy="0"/>
        </a:xfrm>
      </p:grpSpPr>
      <p:sp>
        <p:nvSpPr>
          <p:cNvPr id="84" name="Google Shape;84;p12"/>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85" name="Google Shape;85;p12"/>
          <p:cNvSpPr txBox="1">
            <a:spLocks noGrp="1"/>
          </p:cNvSpPr>
          <p:nvPr>
            <p:ph type="title"/>
          </p:nvPr>
        </p:nvSpPr>
        <p:spPr>
          <a:xfrm>
            <a:off x="490250" y="1167325"/>
            <a:ext cx="3522300" cy="4887300"/>
          </a:xfrm>
          <a:prstGeom prst="rect">
            <a:avLst/>
          </a:prstGeom>
        </p:spPr>
        <p:txBody>
          <a:bodyPr spcFirstLastPara="1" wrap="square" lIns="91425" tIns="91425" rIns="91425" bIns="91425" anchor="t" anchorCtr="0"/>
          <a:lstStyle>
            <a:lvl1pPr lvl="0"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1pPr>
            <a:lvl2pPr lvl="1"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2pPr>
            <a:lvl3pPr lvl="2"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3pPr>
            <a:lvl4pPr lvl="3"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4pPr>
            <a:lvl5pPr lvl="4"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5pPr>
            <a:lvl6pPr lvl="5"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6pPr>
            <a:lvl7pPr lvl="6"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7pPr>
            <a:lvl8pPr lvl="7"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8pPr>
            <a:lvl9pPr lvl="8"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9pPr>
          </a:lstStyle>
          <a:p>
            <a:endParaRPr/>
          </a:p>
        </p:txBody>
      </p:sp>
      <p:pic>
        <p:nvPicPr>
          <p:cNvPr id="86" name="Google Shape;86;p12"/>
          <p:cNvPicPr preferRelativeResize="0"/>
          <p:nvPr/>
        </p:nvPicPr>
        <p:blipFill rotWithShape="1">
          <a:blip r:embed="rId2">
            <a:alphaModFix/>
          </a:blip>
          <a:srcRect l="3233" t="359" r="51983" b="-360"/>
          <a:stretch/>
        </p:blipFill>
        <p:spPr>
          <a:xfrm>
            <a:off x="4497625" y="-58450"/>
            <a:ext cx="4670952" cy="6953325"/>
          </a:xfrm>
          <a:prstGeom prst="rect">
            <a:avLst/>
          </a:prstGeom>
          <a:noFill/>
          <a:ln>
            <a:noFill/>
          </a:ln>
        </p:spPr>
      </p:pic>
      <p:sp>
        <p:nvSpPr>
          <p:cNvPr id="87" name="Google Shape;87;p12"/>
          <p:cNvSpPr/>
          <p:nvPr/>
        </p:nvSpPr>
        <p:spPr>
          <a:xfrm rot="1601174">
            <a:off x="5593360" y="2983922"/>
            <a:ext cx="2532984" cy="463113"/>
          </a:xfrm>
          <a:prstGeom prst="rect">
            <a:avLst/>
          </a:prstGeom>
        </p:spPr>
        <p:txBody>
          <a:bodyPr>
            <a:prstTxWarp prst="textPlain">
              <a:avLst/>
            </a:prstTxWarp>
          </a:bodyPr>
          <a:lstStyle/>
          <a:p>
            <a:pPr lvl="0" algn="ctr"/>
            <a:r>
              <a:rPr b="0" i="0">
                <a:ln w="9525" cap="flat" cmpd="sng">
                  <a:solidFill>
                    <a:srgbClr val="CC0000"/>
                  </a:solidFill>
                  <a:prstDash val="solid"/>
                  <a:round/>
                  <a:headEnd type="none" w="sm" len="sm"/>
                  <a:tailEnd type="none" w="sm" len="sm"/>
                </a:ln>
                <a:solidFill>
                  <a:srgbClr val="CC0000"/>
                </a:solidFill>
                <a:latin typeface="Arial"/>
              </a:rPr>
              <a:t>Sample Only</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rgbClr val="003C7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1pPr>
            <a:lvl2pPr lvl="1"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2pPr>
            <a:lvl3pPr lvl="2"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3pPr>
            <a:lvl4pPr lvl="3"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4pPr>
            <a:lvl5pPr lvl="4"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5pPr>
            <a:lvl6pPr lvl="5"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6pPr>
            <a:lvl7pPr lvl="6"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7pPr>
            <a:lvl8pPr lvl="7"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8pPr>
            <a:lvl9pPr lvl="8"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9pPr>
          </a:lstStyle>
          <a:p>
            <a:endParaRPr/>
          </a:p>
        </p:txBody>
      </p:sp>
      <p:sp>
        <p:nvSpPr>
          <p:cNvPr id="7" name="Google Shape;7;p1"/>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lt2"/>
              </a:buClr>
              <a:buSzPts val="1800"/>
              <a:buFont typeface="Calibri"/>
              <a:buChar char="●"/>
              <a:defRPr sz="1800">
                <a:solidFill>
                  <a:schemeClr val="lt2"/>
                </a:solidFill>
                <a:latin typeface="Calibri"/>
                <a:ea typeface="Calibri"/>
                <a:cs typeface="Calibri"/>
                <a:sym typeface="Calibri"/>
              </a:defRPr>
            </a:lvl1pPr>
            <a:lvl2pPr marL="914400" lvl="1"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2pPr>
            <a:lvl3pPr marL="1371600" lvl="2"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3pPr>
            <a:lvl4pPr marL="1828800" lvl="3"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4pPr>
            <a:lvl5pPr marL="2286000" lvl="4"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5pPr>
            <a:lvl6pPr marL="2743200" lvl="5"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6pPr>
            <a:lvl7pPr marL="3200400" lvl="6"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7pPr>
            <a:lvl8pPr marL="3657600" lvl="7"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8pPr>
            <a:lvl9pPr marL="4114800" lvl="8" indent="-317500" rtl="0">
              <a:lnSpc>
                <a:spcPct val="115000"/>
              </a:lnSpc>
              <a:spcBef>
                <a:spcPts val="1600"/>
              </a:spcBef>
              <a:spcAft>
                <a:spcPts val="1600"/>
              </a:spcAft>
              <a:buClr>
                <a:schemeClr val="lt2"/>
              </a:buClr>
              <a:buSzPts val="1400"/>
              <a:buFont typeface="Calibri"/>
              <a:buChar char="■"/>
              <a:defRPr>
                <a:solidFill>
                  <a:schemeClr val="lt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2"/>
                </a:solidFill>
              </a:defRPr>
            </a:lvl1pPr>
            <a:lvl2pPr lvl="1" algn="r" rtl="0">
              <a:buNone/>
              <a:defRPr sz="1000">
                <a:solidFill>
                  <a:schemeClr val="lt2"/>
                </a:solidFill>
              </a:defRPr>
            </a:lvl2pPr>
            <a:lvl3pPr lvl="2" algn="r" rtl="0">
              <a:buNone/>
              <a:defRPr sz="1000">
                <a:solidFill>
                  <a:schemeClr val="lt2"/>
                </a:solidFill>
              </a:defRPr>
            </a:lvl3pPr>
            <a:lvl4pPr lvl="3" algn="r" rtl="0">
              <a:buNone/>
              <a:defRPr sz="1000">
                <a:solidFill>
                  <a:schemeClr val="lt2"/>
                </a:solidFill>
              </a:defRPr>
            </a:lvl4pPr>
            <a:lvl5pPr lvl="4" algn="r" rtl="0">
              <a:buNone/>
              <a:defRPr sz="1000">
                <a:solidFill>
                  <a:schemeClr val="lt2"/>
                </a:solidFill>
              </a:defRPr>
            </a:lvl5pPr>
            <a:lvl6pPr lvl="5" algn="r" rtl="0">
              <a:buNone/>
              <a:defRPr sz="1000">
                <a:solidFill>
                  <a:schemeClr val="lt2"/>
                </a:solidFill>
              </a:defRPr>
            </a:lvl6pPr>
            <a:lvl7pPr lvl="6" algn="r" rtl="0">
              <a:buNone/>
              <a:defRPr sz="1000">
                <a:solidFill>
                  <a:schemeClr val="lt2"/>
                </a:solidFill>
              </a:defRPr>
            </a:lvl7pPr>
            <a:lvl8pPr lvl="7" algn="r" rtl="0">
              <a:buNone/>
              <a:defRPr sz="1000">
                <a:solidFill>
                  <a:schemeClr val="lt2"/>
                </a:solidFill>
              </a:defRPr>
            </a:lvl8pPr>
            <a:lvl9pPr lvl="8" algn="r" rtl="0">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69" r:id="rId18"/>
    <p:sldLayoutId id="2147483670" r:id="rId19"/>
    <p:sldLayoutId id="2147483671" r:id="rId20"/>
    <p:sldLayoutId id="2147483672" r:id="rId21"/>
    <p:sldLayoutId id="2147483673" r:id="rId22"/>
    <p:sldLayoutId id="2147483674" r:id="rId23"/>
    <p:sldLayoutId id="2147483675" r:id="rId2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openxmlformats.org/officeDocument/2006/relationships/image" Target="../media/image7.svg"/></Relationships>
</file>

<file path=ppt/slides/_rels/slide1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14.xml"/><Relationship Id="rId4" Type="http://schemas.openxmlformats.org/officeDocument/2006/relationships/image" Target="../media/image9.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3.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5.png"/><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14.xml"/><Relationship Id="rId4" Type="http://schemas.openxmlformats.org/officeDocument/2006/relationships/image" Target="../media/image11.svg"/></Relationships>
</file>

<file path=ppt/slides/_rels/slide3.xml.rels><?xml version="1.0" encoding="UTF-8" standalone="yes"?>
<Relationships xmlns="http://schemas.openxmlformats.org/package/2006/relationships"><Relationship Id="rId3" Type="http://schemas.openxmlformats.org/officeDocument/2006/relationships/hyperlink" Target="https://forums.adobe.com/docs/DOC-6942#jive_content_id_Connect_Tutorials"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0.xml"/><Relationship Id="rId1" Type="http://schemas.openxmlformats.org/officeDocument/2006/relationships/slideLayout" Target="../slideLayouts/slideLayout4.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1.xml"/><Relationship Id="rId1" Type="http://schemas.openxmlformats.org/officeDocument/2006/relationships/slideLayout" Target="../slideLayouts/slideLayout4.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32.xml"/><Relationship Id="rId1" Type="http://schemas.openxmlformats.org/officeDocument/2006/relationships/slideLayout" Target="../slideLayouts/slideLayout4.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33.xml"/><Relationship Id="rId1" Type="http://schemas.openxmlformats.org/officeDocument/2006/relationships/slideLayout" Target="../slideLayouts/slideLayout4.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34.xml"/><Relationship Id="rId1" Type="http://schemas.openxmlformats.org/officeDocument/2006/relationships/slideLayout" Target="../slideLayouts/slideLayout4.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35.xml"/><Relationship Id="rId1" Type="http://schemas.openxmlformats.org/officeDocument/2006/relationships/slideLayout" Target="../slideLayouts/slideLayout4.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36.xml"/><Relationship Id="rId1" Type="http://schemas.openxmlformats.org/officeDocument/2006/relationships/slideLayout" Target="../slideLayouts/slideLayout4.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4.xml"/><Relationship Id="rId1" Type="http://schemas.openxmlformats.org/officeDocument/2006/relationships/themeOverride" Target="../theme/themeOverride1.xml"/><Relationship Id="rId4" Type="http://schemas.openxmlformats.org/officeDocument/2006/relationships/image" Target="../media/image27.jpe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image" Target="../media/image5.svg"/></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0"/>
          <p:cNvSpPr txBox="1">
            <a:spLocks noGrp="1"/>
          </p:cNvSpPr>
          <p:nvPr>
            <p:ph type="title"/>
          </p:nvPr>
        </p:nvSpPr>
        <p:spPr>
          <a:xfrm>
            <a:off x="3594342" y="2144975"/>
            <a:ext cx="5165400" cy="156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Trusted Tester</a:t>
            </a:r>
            <a:endParaRPr dirty="0"/>
          </a:p>
        </p:txBody>
      </p:sp>
      <p:sp>
        <p:nvSpPr>
          <p:cNvPr id="305" name="Google Shape;305;p30"/>
          <p:cNvSpPr txBox="1">
            <a:spLocks noGrp="1"/>
          </p:cNvSpPr>
          <p:nvPr>
            <p:ph type="title" idx="2"/>
          </p:nvPr>
        </p:nvSpPr>
        <p:spPr>
          <a:xfrm>
            <a:off x="3594342" y="3516550"/>
            <a:ext cx="5165400" cy="52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Awareness Course</a:t>
            </a:r>
            <a:endParaRPr dirty="0"/>
          </a:p>
        </p:txBody>
      </p:sp>
      <p:sp>
        <p:nvSpPr>
          <p:cNvPr id="306" name="Google Shape;306;p30"/>
          <p:cNvSpPr txBox="1">
            <a:spLocks noGrp="1"/>
          </p:cNvSpPr>
          <p:nvPr>
            <p:ph type="subTitle" idx="1"/>
          </p:nvPr>
        </p:nvSpPr>
        <p:spPr>
          <a:xfrm>
            <a:off x="3594342" y="5614875"/>
            <a:ext cx="4911000" cy="59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Presenter: TBD | Date TBD</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Why Accessibility Matters</a:t>
            </a:r>
            <a:endParaRPr dirty="0"/>
          </a:p>
        </p:txBody>
      </p:sp>
      <p:sp>
        <p:nvSpPr>
          <p:cNvPr id="386" name="Google Shape;386;p41"/>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Accessibility Is Everyone’s Responsibility</a:t>
            </a:r>
            <a:endParaRPr dirty="0"/>
          </a:p>
        </p:txBody>
      </p:sp>
      <p:sp>
        <p:nvSpPr>
          <p:cNvPr id="382" name="Google Shape;382;p41"/>
          <p:cNvSpPr txBox="1">
            <a:spLocks noGrp="1"/>
          </p:cNvSpPr>
          <p:nvPr>
            <p:ph type="body" idx="1"/>
          </p:nvPr>
        </p:nvSpPr>
        <p:spPr>
          <a:xfrm>
            <a:off x="423112" y="2093599"/>
            <a:ext cx="4610543" cy="2277000"/>
          </a:xfrm>
          <a:prstGeom prst="rect">
            <a:avLst/>
          </a:prstGeom>
        </p:spPr>
        <p:txBody>
          <a:bodyPr spcFirstLastPara="1" wrap="square" lIns="91425" tIns="91425" rIns="91425" bIns="91425" anchor="t" anchorCtr="0">
            <a:noAutofit/>
          </a:bodyPr>
          <a:lstStyle/>
          <a:p>
            <a:pPr>
              <a:spcAft>
                <a:spcPts val="600"/>
              </a:spcAft>
            </a:pPr>
            <a:r>
              <a:rPr lang="en-US" sz="2000" b="0" dirty="0"/>
              <a:t>Citizens rely on their </a:t>
            </a:r>
            <a:br>
              <a:rPr lang="en-US" sz="2000" b="0" dirty="0"/>
            </a:br>
            <a:r>
              <a:rPr lang="en-US" sz="2000" b="0" dirty="0"/>
              <a:t>government for a range of essential services.</a:t>
            </a:r>
          </a:p>
          <a:p>
            <a:pPr>
              <a:spcAft>
                <a:spcPts val="600"/>
              </a:spcAft>
            </a:pPr>
            <a:r>
              <a:rPr lang="en-US" sz="2000" dirty="0"/>
              <a:t>Federal employees require equal access to technology to successfully perform their jobs. </a:t>
            </a:r>
            <a:endParaRPr lang="en-US" sz="2000" b="0" dirty="0"/>
          </a:p>
          <a:p>
            <a:pPr>
              <a:spcAft>
                <a:spcPts val="600"/>
              </a:spcAft>
            </a:pPr>
            <a:r>
              <a:rPr lang="en-US" sz="2000" b="0" dirty="0"/>
              <a:t>When equal access to information is not afforded to individuals with disabilities, those people may be excluded from essential information, services, or opportunities that should be available to all Americans.</a:t>
            </a:r>
          </a:p>
          <a:p>
            <a:pPr marL="76200" indent="0">
              <a:spcAft>
                <a:spcPts val="600"/>
              </a:spcAft>
              <a:buNone/>
            </a:pPr>
            <a:endParaRPr lang="en-US" sz="2000" b="0" dirty="0"/>
          </a:p>
        </p:txBody>
      </p:sp>
      <p:pic>
        <p:nvPicPr>
          <p:cNvPr id="7" name="Picture 6" descr="Arial view of a large group of people forming a disability symbol shaking hands with a standing person."/>
          <p:cNvPicPr/>
          <p:nvPr/>
        </p:nvPicPr>
        <p:blipFill>
          <a:blip r:embed="rId3">
            <a:extLst>
              <a:ext uri="{28A0092B-C50C-407E-A947-70E740481C1C}">
                <a14:useLocalDpi xmlns:a14="http://schemas.microsoft.com/office/drawing/2010/main" val="0"/>
              </a:ext>
            </a:extLst>
          </a:blip>
          <a:stretch>
            <a:fillRect/>
          </a:stretch>
        </p:blipFill>
        <p:spPr>
          <a:xfrm>
            <a:off x="5126345" y="2093599"/>
            <a:ext cx="2714288" cy="1922639"/>
          </a:xfrm>
          <a:prstGeom prst="rect">
            <a:avLst/>
          </a:prstGeom>
        </p:spPr>
      </p:pic>
    </p:spTree>
    <p:extLst>
      <p:ext uri="{BB962C8B-B14F-4D97-AF65-F5344CB8AC3E}">
        <p14:creationId xmlns:p14="http://schemas.microsoft.com/office/powerpoint/2010/main" val="42890120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Benefits of C</a:t>
            </a:r>
            <a:r>
              <a:rPr lang="en-US" dirty="0"/>
              <a:t>o</a:t>
            </a:r>
            <a:r>
              <a:rPr lang="en" dirty="0"/>
              <a:t>nformance </a:t>
            </a:r>
            <a:endParaRPr dirty="0"/>
          </a:p>
        </p:txBody>
      </p:sp>
      <p:graphicFrame>
        <p:nvGraphicFramePr>
          <p:cNvPr id="21" name="Diagram 20" descr="Wrecking balls breaking a barrier with text Eliminates barriers to ICT. Person holding an Equal Opportunity card with the text Provides equal opportunities. Person holding a lightbulb with text Encourages new technologies. Disability icon on a keyboard with text Provides standards for accessibility. Gavel on a stack of folders with text Complies with the law. ">
            <a:extLst>
              <a:ext uri="{FF2B5EF4-FFF2-40B4-BE49-F238E27FC236}">
                <a16:creationId xmlns:a16="http://schemas.microsoft.com/office/drawing/2014/main" id="{F1DD46FA-DF4D-4CE3-B5E9-2F1A7A1CDFF8}"/>
              </a:ext>
            </a:extLst>
          </p:cNvPr>
          <p:cNvGraphicFramePr/>
          <p:nvPr>
            <p:extLst>
              <p:ext uri="{D42A27DB-BD31-4B8C-83A1-F6EECF244321}">
                <p14:modId xmlns:p14="http://schemas.microsoft.com/office/powerpoint/2010/main" val="2610800242"/>
              </p:ext>
            </p:extLst>
          </p:nvPr>
        </p:nvGraphicFramePr>
        <p:xfrm>
          <a:off x="234230" y="1260390"/>
          <a:ext cx="8101137" cy="56305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745937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000" dirty="0"/>
              <a:t>Origins of the Trusted Tester Program</a:t>
            </a:r>
            <a:endParaRPr sz="3000" dirty="0"/>
          </a:p>
        </p:txBody>
      </p:sp>
      <p:sp>
        <p:nvSpPr>
          <p:cNvPr id="386" name="Google Shape;386;p41"/>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Developing a Consistent, Repeatable Process</a:t>
            </a:r>
            <a:endParaRPr dirty="0"/>
          </a:p>
        </p:txBody>
      </p:sp>
      <p:sp>
        <p:nvSpPr>
          <p:cNvPr id="382" name="Google Shape;382;p41"/>
          <p:cNvSpPr txBox="1">
            <a:spLocks noGrp="1"/>
          </p:cNvSpPr>
          <p:nvPr>
            <p:ph type="body" idx="1"/>
          </p:nvPr>
        </p:nvSpPr>
        <p:spPr>
          <a:xfrm>
            <a:off x="510200" y="2164120"/>
            <a:ext cx="7461062" cy="4560529"/>
          </a:xfrm>
          <a:prstGeom prst="rect">
            <a:avLst/>
          </a:prstGeom>
        </p:spPr>
        <p:txBody>
          <a:bodyPr spcFirstLastPara="1" wrap="square" lIns="91425" tIns="91425" rIns="91425" bIns="91425" anchor="t" anchorCtr="0">
            <a:noAutofit/>
          </a:bodyPr>
          <a:lstStyle/>
          <a:p>
            <a:pPr>
              <a:spcAft>
                <a:spcPts val="600"/>
              </a:spcAft>
            </a:pPr>
            <a:r>
              <a:rPr lang="en-US" dirty="0"/>
              <a:t>USCIS/DHS developed test checklist and repeatable test process to train IT testers in the federal space. </a:t>
            </a:r>
          </a:p>
          <a:p>
            <a:pPr>
              <a:spcAft>
                <a:spcPts val="600"/>
              </a:spcAft>
            </a:pPr>
            <a:r>
              <a:rPr lang="en-US" dirty="0"/>
              <a:t>Other agencies recognized the benefit of a standardized testing process. </a:t>
            </a:r>
          </a:p>
          <a:p>
            <a:r>
              <a:rPr lang="en-US" dirty="0"/>
              <a:t>DHS developed program to certify testers for accessibility in the federal space and opens the course at no cost to the program participant. </a:t>
            </a:r>
          </a:p>
          <a:p>
            <a:pPr>
              <a:spcAft>
                <a:spcPts val="600"/>
              </a:spcAft>
            </a:pPr>
            <a:r>
              <a:rPr lang="en-US" dirty="0"/>
              <a:t>DHS worked with Access Board to revise the test process to align with WCAG 2.0 and the Revised Section 508 Standards.</a:t>
            </a:r>
          </a:p>
        </p:txBody>
      </p:sp>
    </p:spTree>
    <p:extLst>
      <p:ext uri="{BB962C8B-B14F-4D97-AF65-F5344CB8AC3E}">
        <p14:creationId xmlns:p14="http://schemas.microsoft.com/office/powerpoint/2010/main" val="17048523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Trusted Tester Purpose</a:t>
            </a:r>
            <a:endParaRPr dirty="0"/>
          </a:p>
        </p:txBody>
      </p:sp>
      <p:sp>
        <p:nvSpPr>
          <p:cNvPr id="382" name="Google Shape;382;p41"/>
          <p:cNvSpPr txBox="1">
            <a:spLocks noGrp="1"/>
          </p:cNvSpPr>
          <p:nvPr>
            <p:ph type="body" idx="1"/>
          </p:nvPr>
        </p:nvSpPr>
        <p:spPr>
          <a:xfrm>
            <a:off x="510198" y="1739900"/>
            <a:ext cx="7681301" cy="2701221"/>
          </a:xfrm>
          <a:prstGeom prst="rect">
            <a:avLst/>
          </a:prstGeom>
        </p:spPr>
        <p:txBody>
          <a:bodyPr spcFirstLastPara="1" wrap="square" lIns="91425" tIns="91425" rIns="91425" bIns="91425" anchor="t" anchorCtr="0">
            <a:noAutofit/>
          </a:bodyPr>
          <a:lstStyle/>
          <a:p>
            <a:pPr>
              <a:spcAft>
                <a:spcPts val="600"/>
              </a:spcAft>
            </a:pPr>
            <a:r>
              <a:rPr lang="en-US" sz="2500" dirty="0"/>
              <a:t>Manual test approach that aligns with the Revised Section 508 Standards and the ICT Testing Baseline requirements.</a:t>
            </a:r>
          </a:p>
          <a:p>
            <a:pPr>
              <a:spcAft>
                <a:spcPts val="600"/>
              </a:spcAft>
            </a:pPr>
            <a:r>
              <a:rPr lang="en-US" sz="2500" dirty="0"/>
              <a:t>Provides repeatable, shareable, and reliable conformance test results. </a:t>
            </a:r>
          </a:p>
          <a:p>
            <a:pPr>
              <a:spcAft>
                <a:spcPts val="600"/>
              </a:spcAft>
            </a:pPr>
            <a:r>
              <a:rPr lang="en-US" sz="2500" dirty="0"/>
              <a:t>Agencies that adopt the Trusted Tester Process only accept test results from individuals who have been certified as Trusted Testers.</a:t>
            </a:r>
          </a:p>
          <a:p>
            <a:pPr>
              <a:spcAft>
                <a:spcPts val="600"/>
              </a:spcAft>
            </a:pPr>
            <a:r>
              <a:rPr lang="en-US" sz="2500" dirty="0"/>
              <a:t>The current version of Trusted Tester is only used to evaluate websites and web applications. It cannot be used for non-web software or documents. </a:t>
            </a:r>
          </a:p>
        </p:txBody>
      </p:sp>
    </p:spTree>
    <p:extLst>
      <p:ext uri="{BB962C8B-B14F-4D97-AF65-F5344CB8AC3E}">
        <p14:creationId xmlns:p14="http://schemas.microsoft.com/office/powerpoint/2010/main" val="34777984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42"/>
          <p:cNvSpPr txBox="1">
            <a:spLocks noGrp="1"/>
          </p:cNvSpPr>
          <p:nvPr>
            <p:ph type="title"/>
          </p:nvPr>
        </p:nvSpPr>
        <p:spPr>
          <a:xfrm>
            <a:off x="228600" y="2689375"/>
            <a:ext cx="7640400" cy="127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Trusted Tester Role</a:t>
            </a:r>
            <a:endParaRPr dirty="0"/>
          </a:p>
        </p:txBody>
      </p:sp>
      <p:sp>
        <p:nvSpPr>
          <p:cNvPr id="3" name="Oval 2" descr="Person icon. ">
            <a:extLst>
              <a:ext uri="{FF2B5EF4-FFF2-40B4-BE49-F238E27FC236}">
                <a16:creationId xmlns:a16="http://schemas.microsoft.com/office/drawing/2014/main" id="{0480C9C2-E69D-43A6-A183-7700436C3391}"/>
              </a:ext>
            </a:extLst>
          </p:cNvPr>
          <p:cNvSpPr/>
          <p:nvPr/>
        </p:nvSpPr>
        <p:spPr>
          <a:xfrm>
            <a:off x="6985000" y="4495800"/>
            <a:ext cx="2070100" cy="2288123"/>
          </a:xfrm>
          <a:prstGeom prst="ellipse">
            <a:avLst/>
          </a:prstGeom>
          <a:blipFill>
            <a:blip r:embed="rId3">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effectLst>
            <a:outerShdw blurRad="50800" dist="38100" dir="2700000" algn="tl" rotWithShape="0">
              <a:prstClr val="black">
                <a:alpha val="40000"/>
              </a:prstClr>
            </a:outerShdw>
          </a:effectLst>
        </p:spPr>
        <p:style>
          <a:lnRef idx="0">
            <a:schemeClr val="lt1">
              <a:hueOff val="0"/>
              <a:satOff val="0"/>
              <a:lumOff val="0"/>
              <a:alphaOff val="0"/>
            </a:schemeClr>
          </a:lnRef>
          <a:fillRef idx="1">
            <a:scrgbClr r="0" g="0" b="0"/>
          </a:fillRef>
          <a:effectRef idx="2">
            <a:scrgbClr r="0" g="0" b="0"/>
          </a:effectRef>
          <a:fontRef idx="minor">
            <a:schemeClr val="lt1">
              <a:hueOff val="0"/>
              <a:satOff val="0"/>
              <a:lumOff val="0"/>
              <a:alphaOff val="0"/>
            </a:schemeClr>
          </a:fontRef>
        </p:style>
      </p:sp>
    </p:spTree>
    <p:extLst>
      <p:ext uri="{BB962C8B-B14F-4D97-AF65-F5344CB8AC3E}">
        <p14:creationId xmlns:p14="http://schemas.microsoft.com/office/powerpoint/2010/main" val="24075480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What is a Trusted Tester?</a:t>
            </a:r>
            <a:endParaRPr dirty="0"/>
          </a:p>
        </p:txBody>
      </p:sp>
      <p:pic>
        <p:nvPicPr>
          <p:cNvPr id="4" name="Picture 3" descr="A man working on a computer. &#10;&#10;">
            <a:extLst>
              <a:ext uri="{FF2B5EF4-FFF2-40B4-BE49-F238E27FC236}">
                <a16:creationId xmlns:a16="http://schemas.microsoft.com/office/drawing/2014/main" id="{1DC63B2E-9D70-4062-B016-D8CFBFE5E999}"/>
              </a:ext>
            </a:extLst>
          </p:cNvPr>
          <p:cNvPicPr>
            <a:picLocks noChangeAspect="1"/>
          </p:cNvPicPr>
          <p:nvPr/>
        </p:nvPicPr>
        <p:blipFill>
          <a:blip r:embed="rId3"/>
          <a:stretch>
            <a:fillRect/>
          </a:stretch>
        </p:blipFill>
        <p:spPr>
          <a:xfrm>
            <a:off x="685060" y="1942648"/>
            <a:ext cx="3177546" cy="2118364"/>
          </a:xfrm>
          <a:prstGeom prst="rect">
            <a:avLst/>
          </a:prstGeom>
        </p:spPr>
      </p:pic>
      <p:sp>
        <p:nvSpPr>
          <p:cNvPr id="382" name="Google Shape;382;p41"/>
          <p:cNvSpPr txBox="1">
            <a:spLocks noGrp="1"/>
          </p:cNvSpPr>
          <p:nvPr>
            <p:ph type="body" idx="1"/>
          </p:nvPr>
        </p:nvSpPr>
        <p:spPr>
          <a:xfrm>
            <a:off x="3975228" y="1598075"/>
            <a:ext cx="4282943" cy="1198013"/>
          </a:xfrm>
          <a:prstGeom prst="rect">
            <a:avLst/>
          </a:prstGeom>
        </p:spPr>
        <p:txBody>
          <a:bodyPr spcFirstLastPara="1" wrap="square" lIns="91425" tIns="91425" rIns="91425" bIns="91425" anchor="t" anchorCtr="0">
            <a:noAutofit/>
          </a:bodyPr>
          <a:lstStyle/>
          <a:p>
            <a:pPr marL="76200" indent="0">
              <a:spcAft>
                <a:spcPts val="600"/>
              </a:spcAft>
              <a:buNone/>
            </a:pPr>
            <a:r>
              <a:rPr lang="en-US" sz="2200" dirty="0"/>
              <a:t>Person certified to:</a:t>
            </a:r>
          </a:p>
          <a:p>
            <a:pPr>
              <a:spcAft>
                <a:spcPts val="600"/>
              </a:spcAft>
            </a:pPr>
            <a:r>
              <a:rPr lang="en-US" sz="2200" dirty="0"/>
              <a:t>Provide accurate and repeatable test results. </a:t>
            </a:r>
          </a:p>
          <a:p>
            <a:pPr>
              <a:spcAft>
                <a:spcPts val="600"/>
              </a:spcAft>
            </a:pPr>
            <a:r>
              <a:rPr lang="en-US" sz="2200" dirty="0"/>
              <a:t>Follow the Trusted Tester Process to evaluate web content for conformance with Revised Section 508 standards.</a:t>
            </a:r>
          </a:p>
          <a:p>
            <a:pPr>
              <a:spcAft>
                <a:spcPts val="600"/>
              </a:spcAft>
            </a:pPr>
            <a:r>
              <a:rPr lang="en-US" sz="2200" dirty="0"/>
              <a:t>Use approved, standardized testing tools. This standardized process is used to ensure that the accessibility testing is done the same way every time. </a:t>
            </a:r>
          </a:p>
        </p:txBody>
      </p:sp>
    </p:spTree>
    <p:extLst>
      <p:ext uri="{BB962C8B-B14F-4D97-AF65-F5344CB8AC3E}">
        <p14:creationId xmlns:p14="http://schemas.microsoft.com/office/powerpoint/2010/main" val="5202366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000" dirty="0"/>
              <a:t>Who Should Become a Trusted Tester?</a:t>
            </a:r>
            <a:endParaRPr sz="3000" dirty="0"/>
          </a:p>
        </p:txBody>
      </p:sp>
      <p:sp>
        <p:nvSpPr>
          <p:cNvPr id="382" name="Google Shape;382;p41"/>
          <p:cNvSpPr txBox="1">
            <a:spLocks noGrp="1"/>
          </p:cNvSpPr>
          <p:nvPr>
            <p:ph type="body" idx="1"/>
          </p:nvPr>
        </p:nvSpPr>
        <p:spPr>
          <a:xfrm>
            <a:off x="406406" y="1587500"/>
            <a:ext cx="7959848" cy="4868425"/>
          </a:xfrm>
          <a:prstGeom prst="rect">
            <a:avLst/>
          </a:prstGeom>
        </p:spPr>
        <p:txBody>
          <a:bodyPr spcFirstLastPara="1" wrap="square" lIns="91425" tIns="91425" rIns="91425" bIns="91425" anchor="t" anchorCtr="0">
            <a:noAutofit/>
          </a:bodyPr>
          <a:lstStyle/>
          <a:p>
            <a:pPr>
              <a:spcAft>
                <a:spcPts val="600"/>
              </a:spcAft>
            </a:pPr>
            <a:r>
              <a:rPr lang="en-US" dirty="0"/>
              <a:t>Trusted Testers may perform the role as part of their job or may be a dedicated tester based on organization’s volume of development and needs.</a:t>
            </a:r>
          </a:p>
          <a:p>
            <a:pPr>
              <a:spcAft>
                <a:spcPts val="600"/>
              </a:spcAft>
            </a:pPr>
            <a:r>
              <a:rPr lang="en-US" dirty="0"/>
              <a:t>Team members that make great Trusted Testers include:</a:t>
            </a:r>
          </a:p>
          <a:p>
            <a:pPr marL="914400" lvl="7" indent="-342900">
              <a:spcAft>
                <a:spcPts val="600"/>
              </a:spcAft>
              <a:buFont typeface="Courier New" panose="02070309020205020404" pitchFamily="49" charset="0"/>
              <a:buChar char="o"/>
            </a:pPr>
            <a:r>
              <a:rPr lang="en-US" sz="2000" b="0" dirty="0">
                <a:solidFill>
                  <a:srgbClr val="003C71"/>
                </a:solidFill>
              </a:rPr>
              <a:t>Section 508 Program Managers</a:t>
            </a:r>
          </a:p>
          <a:p>
            <a:pPr marL="914400" lvl="7" indent="-342900">
              <a:spcAft>
                <a:spcPts val="600"/>
              </a:spcAft>
              <a:buFont typeface="Courier New" panose="02070309020205020404" pitchFamily="49" charset="0"/>
              <a:buChar char="o"/>
            </a:pPr>
            <a:r>
              <a:rPr lang="en-US" sz="2000" b="0" dirty="0">
                <a:solidFill>
                  <a:srgbClr val="003C71"/>
                </a:solidFill>
              </a:rPr>
              <a:t>Web content managers</a:t>
            </a:r>
          </a:p>
          <a:p>
            <a:pPr marL="914400" lvl="7" indent="-342900">
              <a:spcAft>
                <a:spcPts val="600"/>
              </a:spcAft>
              <a:buFont typeface="Courier New" panose="02070309020205020404" pitchFamily="49" charset="0"/>
              <a:buChar char="o"/>
            </a:pPr>
            <a:r>
              <a:rPr lang="en-US" sz="2000" b="0" dirty="0">
                <a:solidFill>
                  <a:srgbClr val="003C71"/>
                </a:solidFill>
              </a:rPr>
              <a:t>IT testing professionals</a:t>
            </a:r>
          </a:p>
          <a:p>
            <a:pPr marL="914400" lvl="7" indent="-342900">
              <a:spcAft>
                <a:spcPts val="600"/>
              </a:spcAft>
              <a:buFont typeface="Courier New" panose="02070309020205020404" pitchFamily="49" charset="0"/>
              <a:buChar char="o"/>
            </a:pPr>
            <a:r>
              <a:rPr lang="en-US" sz="2000" b="0" dirty="0">
                <a:solidFill>
                  <a:srgbClr val="003C71"/>
                </a:solidFill>
              </a:rPr>
              <a:t>Developers and other members of the development team </a:t>
            </a:r>
          </a:p>
          <a:p>
            <a:pPr>
              <a:spcAft>
                <a:spcPts val="600"/>
              </a:spcAft>
            </a:pPr>
            <a:r>
              <a:rPr lang="en-US" dirty="0"/>
              <a:t>But remember, anyone who wants to can become a Trusted Tester!</a:t>
            </a:r>
          </a:p>
        </p:txBody>
      </p:sp>
    </p:spTree>
    <p:extLst>
      <p:ext uri="{BB962C8B-B14F-4D97-AF65-F5344CB8AC3E}">
        <p14:creationId xmlns:p14="http://schemas.microsoft.com/office/powerpoint/2010/main" val="7189716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400" dirty="0"/>
              <a:t>Benefits of Using a Trusted Tester</a:t>
            </a:r>
            <a:endParaRPr sz="3400" dirty="0"/>
          </a:p>
        </p:txBody>
      </p:sp>
      <p:sp>
        <p:nvSpPr>
          <p:cNvPr id="8" name="Google Shape;386;p41">
            <a:extLst>
              <a:ext uri="{FF2B5EF4-FFF2-40B4-BE49-F238E27FC236}">
                <a16:creationId xmlns:a16="http://schemas.microsoft.com/office/drawing/2014/main" id="{51B5ECBB-5A2D-4E85-8136-D535F8CC97C1}"/>
              </a:ext>
            </a:extLst>
          </p:cNvPr>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How Will it Help My Agency?</a:t>
            </a:r>
            <a:endParaRPr dirty="0"/>
          </a:p>
        </p:txBody>
      </p:sp>
      <p:sp>
        <p:nvSpPr>
          <p:cNvPr id="382" name="Google Shape;382;p41"/>
          <p:cNvSpPr txBox="1">
            <a:spLocks noGrp="1"/>
          </p:cNvSpPr>
          <p:nvPr>
            <p:ph type="body" idx="1"/>
          </p:nvPr>
        </p:nvSpPr>
        <p:spPr>
          <a:xfrm>
            <a:off x="406406" y="1872021"/>
            <a:ext cx="7959848" cy="4444204"/>
          </a:xfrm>
          <a:prstGeom prst="rect">
            <a:avLst/>
          </a:prstGeom>
        </p:spPr>
        <p:txBody>
          <a:bodyPr spcFirstLastPara="1" wrap="square" lIns="91425" tIns="91425" rIns="91425" bIns="91425" anchor="t" anchorCtr="0">
            <a:noAutofit/>
          </a:bodyPr>
          <a:lstStyle/>
          <a:p>
            <a:pPr>
              <a:spcAft>
                <a:spcPts val="600"/>
              </a:spcAft>
            </a:pPr>
            <a:r>
              <a:rPr lang="en-US" dirty="0"/>
              <a:t>Promotes a common </a:t>
            </a:r>
            <a:br>
              <a:rPr lang="en-US" dirty="0"/>
            </a:br>
            <a:r>
              <a:rPr lang="en-US" dirty="0"/>
              <a:t>understanding of the </a:t>
            </a:r>
            <a:br>
              <a:rPr lang="en-US" dirty="0"/>
            </a:br>
            <a:r>
              <a:rPr lang="en-US" dirty="0"/>
              <a:t>Section 508 Standards.</a:t>
            </a:r>
          </a:p>
          <a:p>
            <a:pPr>
              <a:spcAft>
                <a:spcPts val="600"/>
              </a:spcAft>
            </a:pPr>
            <a:r>
              <a:rPr lang="en-US" dirty="0"/>
              <a:t>Unifies the test process, </a:t>
            </a:r>
            <a:br>
              <a:rPr lang="en-US" dirty="0"/>
            </a:br>
            <a:r>
              <a:rPr lang="en-US" dirty="0"/>
              <a:t>tools, and reporting.</a:t>
            </a:r>
          </a:p>
          <a:p>
            <a:pPr>
              <a:spcAft>
                <a:spcPts val="600"/>
              </a:spcAft>
            </a:pPr>
            <a:r>
              <a:rPr lang="en-US" dirty="0"/>
              <a:t>Allows test results to </a:t>
            </a:r>
            <a:br>
              <a:rPr lang="en-US" dirty="0"/>
            </a:br>
            <a:r>
              <a:rPr lang="en-US" dirty="0"/>
              <a:t>be shared. </a:t>
            </a:r>
          </a:p>
          <a:p>
            <a:pPr>
              <a:spcAft>
                <a:spcPts val="600"/>
              </a:spcAft>
            </a:pPr>
            <a:r>
              <a:rPr lang="en-US" dirty="0"/>
              <a:t>Integrates Section 508 into the development and acquisition lifecycle.</a:t>
            </a:r>
          </a:p>
          <a:p>
            <a:pPr>
              <a:spcAft>
                <a:spcPts val="600"/>
              </a:spcAft>
            </a:pPr>
            <a:r>
              <a:rPr lang="en-US" dirty="0"/>
              <a:t>Improves ability for developers to reproduce test results which </a:t>
            </a:r>
            <a:r>
              <a:rPr lang="en-US" dirty="0">
                <a:effectLst/>
                <a:latin typeface="Calibri" panose="020F0502020204030204" pitchFamily="34" charset="0"/>
                <a:ea typeface="Times New Roman" panose="02020603050405020304" pitchFamily="18" charset="0"/>
                <a:cs typeface="Times New Roman" panose="02020603050405020304" pitchFamily="18" charset="0"/>
              </a:rPr>
              <a:t>expedites remediation of non-conforming content</a:t>
            </a:r>
            <a:r>
              <a:rPr lang="en-US" dirty="0"/>
              <a:t>.</a:t>
            </a:r>
          </a:p>
          <a:p>
            <a:pPr>
              <a:spcAft>
                <a:spcPts val="600"/>
              </a:spcAft>
            </a:pPr>
            <a:endParaRPr lang="en-US" dirty="0"/>
          </a:p>
        </p:txBody>
      </p:sp>
      <p:pic>
        <p:nvPicPr>
          <p:cNvPr id="4" name="Picture 3" descr="A person holding a block with the word Benefits to create a bridge for a wooden man. ">
            <a:extLst>
              <a:ext uri="{FF2B5EF4-FFF2-40B4-BE49-F238E27FC236}">
                <a16:creationId xmlns:a16="http://schemas.microsoft.com/office/drawing/2014/main" id="{F00D677D-7BD0-4E53-9FF1-C93FB2F4598F}"/>
              </a:ext>
            </a:extLst>
          </p:cNvPr>
          <p:cNvPicPr>
            <a:picLocks noChangeAspect="1"/>
          </p:cNvPicPr>
          <p:nvPr/>
        </p:nvPicPr>
        <p:blipFill>
          <a:blip r:embed="rId3"/>
          <a:stretch>
            <a:fillRect/>
          </a:stretch>
        </p:blipFill>
        <p:spPr>
          <a:xfrm>
            <a:off x="4572000" y="2207289"/>
            <a:ext cx="3258670" cy="2173998"/>
          </a:xfrm>
          <a:prstGeom prst="rect">
            <a:avLst/>
          </a:prstGeom>
        </p:spPr>
      </p:pic>
    </p:spTree>
    <p:extLst>
      <p:ext uri="{BB962C8B-B14F-4D97-AF65-F5344CB8AC3E}">
        <p14:creationId xmlns:p14="http://schemas.microsoft.com/office/powerpoint/2010/main" val="41697048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000" dirty="0"/>
              <a:t>Benefits of Becoming a Trusted Tester</a:t>
            </a:r>
            <a:endParaRPr sz="3000" dirty="0"/>
          </a:p>
        </p:txBody>
      </p:sp>
      <p:sp>
        <p:nvSpPr>
          <p:cNvPr id="386" name="Google Shape;386;p41"/>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What’s in it for Me?</a:t>
            </a:r>
            <a:endParaRPr dirty="0"/>
          </a:p>
        </p:txBody>
      </p:sp>
      <p:sp>
        <p:nvSpPr>
          <p:cNvPr id="382" name="Google Shape;382;p41"/>
          <p:cNvSpPr txBox="1">
            <a:spLocks noGrp="1"/>
          </p:cNvSpPr>
          <p:nvPr>
            <p:ph type="body" idx="1"/>
          </p:nvPr>
        </p:nvSpPr>
        <p:spPr>
          <a:xfrm>
            <a:off x="221034" y="2008092"/>
            <a:ext cx="8237905" cy="4444204"/>
          </a:xfrm>
          <a:prstGeom prst="rect">
            <a:avLst/>
          </a:prstGeom>
        </p:spPr>
        <p:txBody>
          <a:bodyPr spcFirstLastPara="1" wrap="square" lIns="91425" tIns="91425" rIns="91425" bIns="91425" anchor="t" anchorCtr="0">
            <a:noAutofit/>
          </a:bodyPr>
          <a:lstStyle/>
          <a:p>
            <a:pPr algn="l"/>
            <a:r>
              <a:rPr lang="en-US" dirty="0"/>
              <a:t>Trusted Testers have a marketable skill that makes them more employable in the IT development community.</a:t>
            </a:r>
          </a:p>
          <a:p>
            <a:pPr algn="l"/>
            <a:r>
              <a:rPr lang="en-US" dirty="0"/>
              <a:t>Trusted Testers have a greater understanding of accessibility requirements and provide valuable insight to agencies in meeting accessibility requirements.</a:t>
            </a:r>
          </a:p>
          <a:p>
            <a:pPr algn="l"/>
            <a:r>
              <a:rPr lang="en-US" dirty="0"/>
              <a:t>Trusted Testers help their agencies produce higher quality products and help all users gain equitable access to information and digital services.</a:t>
            </a:r>
          </a:p>
          <a:p>
            <a:pPr algn="l"/>
            <a:r>
              <a:rPr lang="en-US" dirty="0"/>
              <a:t>While there is a time investment, the certification program is available online to anyone at no cost.</a:t>
            </a:r>
          </a:p>
          <a:p>
            <a:pPr>
              <a:spcAft>
                <a:spcPts val="600"/>
              </a:spcAft>
            </a:pPr>
            <a:endParaRPr lang="en-US" dirty="0"/>
          </a:p>
        </p:txBody>
      </p:sp>
    </p:spTree>
    <p:extLst>
      <p:ext uri="{BB962C8B-B14F-4D97-AF65-F5344CB8AC3E}">
        <p14:creationId xmlns:p14="http://schemas.microsoft.com/office/powerpoint/2010/main" val="30380364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42"/>
          <p:cNvSpPr txBox="1">
            <a:spLocks noGrp="1"/>
          </p:cNvSpPr>
          <p:nvPr>
            <p:ph type="title"/>
          </p:nvPr>
        </p:nvSpPr>
        <p:spPr>
          <a:xfrm>
            <a:off x="228600" y="2689375"/>
            <a:ext cx="7640400" cy="127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Components of the Trusted Tester Review</a:t>
            </a:r>
            <a:endParaRPr dirty="0"/>
          </a:p>
        </p:txBody>
      </p:sp>
      <p:sp>
        <p:nvSpPr>
          <p:cNvPr id="3" name="Oval 2" descr="Flow chart icon. ">
            <a:extLst>
              <a:ext uri="{FF2B5EF4-FFF2-40B4-BE49-F238E27FC236}">
                <a16:creationId xmlns:a16="http://schemas.microsoft.com/office/drawing/2014/main" id="{DC84629D-261C-46CC-A3C4-BAD0D19864D3}"/>
              </a:ext>
            </a:extLst>
          </p:cNvPr>
          <p:cNvSpPr/>
          <p:nvPr/>
        </p:nvSpPr>
        <p:spPr>
          <a:xfrm>
            <a:off x="6997700" y="4470400"/>
            <a:ext cx="2084923" cy="2288123"/>
          </a:xfrm>
          <a:prstGeom prst="ellipse">
            <a:avLst/>
          </a:prstGeom>
          <a:blipFill>
            <a:blip r:embed="rId3">
              <a:duotone>
                <a:schemeClr val="accent4">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effectLst>
            <a:outerShdw blurRad="50800" dist="38100" dir="2700000" algn="tl" rotWithShape="0">
              <a:prstClr val="black">
                <a:alpha val="40000"/>
              </a:prstClr>
            </a:outerShdw>
          </a:effectLst>
        </p:spPr>
        <p:style>
          <a:lnRef idx="0">
            <a:schemeClr val="lt1">
              <a:hueOff val="0"/>
              <a:satOff val="0"/>
              <a:lumOff val="0"/>
              <a:alphaOff val="0"/>
            </a:schemeClr>
          </a:lnRef>
          <a:fillRef idx="1">
            <a:scrgbClr r="0" g="0" b="0"/>
          </a:fillRef>
          <a:effectRef idx="2">
            <a:scrgbClr r="0" g="0" b="0"/>
          </a:effectRef>
          <a:fontRef idx="minor">
            <a:schemeClr val="lt1">
              <a:hueOff val="0"/>
              <a:satOff val="0"/>
              <a:lumOff val="0"/>
              <a:alphaOff val="0"/>
            </a:schemeClr>
          </a:fontRef>
        </p:style>
      </p:sp>
    </p:spTree>
    <p:extLst>
      <p:ext uri="{BB962C8B-B14F-4D97-AF65-F5344CB8AC3E}">
        <p14:creationId xmlns:p14="http://schemas.microsoft.com/office/powerpoint/2010/main" val="1007745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3C71"/>
        </a:solidFill>
        <a:effectLst/>
      </p:bgPr>
    </p:bg>
    <p:spTree>
      <p:nvGrpSpPr>
        <p:cNvPr id="1" name="Shape 315"/>
        <p:cNvGrpSpPr/>
        <p:nvPr/>
      </p:nvGrpSpPr>
      <p:grpSpPr>
        <a:xfrm>
          <a:off x="0" y="0"/>
          <a:ext cx="0" cy="0"/>
          <a:chOff x="0" y="0"/>
          <a:chExt cx="0" cy="0"/>
        </a:xfrm>
      </p:grpSpPr>
      <p:sp>
        <p:nvSpPr>
          <p:cNvPr id="318" name="Google Shape;318;p32"/>
          <p:cNvSpPr txBox="1">
            <a:spLocks noGrp="1"/>
          </p:cNvSpPr>
          <p:nvPr>
            <p:ph type="title"/>
          </p:nvPr>
        </p:nvSpPr>
        <p:spPr>
          <a:xfrm>
            <a:off x="490250" y="600200"/>
            <a:ext cx="8164800" cy="5454300"/>
          </a:xfrm>
          <a:prstGeom prst="rect">
            <a:avLst/>
          </a:prstGeom>
        </p:spPr>
        <p:txBody>
          <a:bodyPr spcFirstLastPara="1" wrap="square" lIns="91425" tIns="91425" rIns="91425" bIns="91425" anchor="b" anchorCtr="0">
            <a:noAutofit/>
          </a:bodyPr>
          <a:lstStyle/>
          <a:p>
            <a:pPr lvl="0"/>
            <a:r>
              <a:rPr lang="en" sz="6200" b="1" dirty="0">
                <a:solidFill>
                  <a:srgbClr val="0FAFFF"/>
                </a:solidFill>
                <a:latin typeface="Open Sans"/>
                <a:ea typeface="Open Sans"/>
                <a:cs typeface="Open Sans"/>
                <a:sym typeface="Open Sans"/>
              </a:rPr>
              <a:t>GOAL: </a:t>
            </a:r>
            <a:r>
              <a:rPr lang="en-US" sz="5400" dirty="0"/>
              <a:t>To provide an overview of the purpose, benefits, and components of the Trusted Tester certification program. </a:t>
            </a:r>
            <a:endParaRPr sz="6200" b="1" dirty="0">
              <a:solidFill>
                <a:srgbClr val="FFFFFF"/>
              </a:solidFill>
              <a:latin typeface="Open Sans"/>
              <a:ea typeface="Open Sans"/>
              <a:cs typeface="Open Sans"/>
              <a:sym typeface="Open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ICT Baseline v Trusted Tester</a:t>
            </a:r>
            <a:endParaRPr dirty="0"/>
          </a:p>
        </p:txBody>
      </p:sp>
      <p:sp>
        <p:nvSpPr>
          <p:cNvPr id="386" name="Google Shape;386;p41"/>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What’s the Difference?</a:t>
            </a:r>
            <a:endParaRPr dirty="0"/>
          </a:p>
        </p:txBody>
      </p:sp>
      <p:sp>
        <p:nvSpPr>
          <p:cNvPr id="382" name="Google Shape;382;p41"/>
          <p:cNvSpPr txBox="1">
            <a:spLocks noGrp="1"/>
          </p:cNvSpPr>
          <p:nvPr>
            <p:ph type="body" idx="1"/>
          </p:nvPr>
        </p:nvSpPr>
        <p:spPr>
          <a:xfrm>
            <a:off x="499065" y="1911100"/>
            <a:ext cx="3886935" cy="4914400"/>
          </a:xfrm>
          <a:prstGeom prst="rect">
            <a:avLst/>
          </a:prstGeom>
        </p:spPr>
        <p:txBody>
          <a:bodyPr spcFirstLastPara="1" wrap="square" lIns="91425" tIns="91425" rIns="91425" bIns="91425" numCol="1" anchor="t" anchorCtr="0">
            <a:noAutofit/>
          </a:bodyPr>
          <a:lstStyle/>
          <a:p>
            <a:pPr marL="76200" indent="0">
              <a:buNone/>
            </a:pPr>
            <a:r>
              <a:rPr lang="en-US" sz="2200" dirty="0">
                <a:latin typeface="+mj-lt"/>
              </a:rPr>
              <a:t>ICT Baseline</a:t>
            </a:r>
          </a:p>
          <a:p>
            <a:r>
              <a:rPr lang="en-US" sz="2100" i="0" dirty="0">
                <a:effectLst/>
                <a:latin typeface="+mj-lt"/>
              </a:rPr>
              <a:t>Describes how to evaluate conformance to the Revised Section 508 Standards. </a:t>
            </a:r>
          </a:p>
          <a:p>
            <a:r>
              <a:rPr lang="en-US" sz="2100" dirty="0">
                <a:latin typeface="+mj-lt"/>
              </a:rPr>
              <a:t>Establishes the minimum tests that determine whether Web content meets requirements.</a:t>
            </a:r>
          </a:p>
          <a:p>
            <a:r>
              <a:rPr lang="en-US" sz="2100" dirty="0">
                <a:latin typeface="+mj-lt"/>
              </a:rPr>
              <a:t>Not a test process but is used to create one.</a:t>
            </a:r>
          </a:p>
          <a:p>
            <a:r>
              <a:rPr lang="en-US" sz="2100" dirty="0">
                <a:latin typeface="+mj-lt"/>
              </a:rPr>
              <a:t>Tool agnostic.</a:t>
            </a:r>
          </a:p>
        </p:txBody>
      </p:sp>
      <p:sp>
        <p:nvSpPr>
          <p:cNvPr id="8" name="Google Shape;382;p41">
            <a:extLst>
              <a:ext uri="{FF2B5EF4-FFF2-40B4-BE49-F238E27FC236}">
                <a16:creationId xmlns:a16="http://schemas.microsoft.com/office/drawing/2014/main" id="{C87DA523-992C-4321-92F9-D14DC43D502D}"/>
              </a:ext>
            </a:extLst>
          </p:cNvPr>
          <p:cNvSpPr txBox="1">
            <a:spLocks/>
          </p:cNvSpPr>
          <p:nvPr/>
        </p:nvSpPr>
        <p:spPr>
          <a:xfrm>
            <a:off x="4424061" y="1855140"/>
            <a:ext cx="3886935" cy="4914400"/>
          </a:xfrm>
          <a:prstGeom prst="rect">
            <a:avLst/>
          </a:prstGeom>
          <a:noFill/>
          <a:ln>
            <a:noFill/>
          </a:ln>
        </p:spPr>
        <p:txBody>
          <a:bodyPr spcFirstLastPara="1" wrap="square" lIns="91425" tIns="91425" rIns="91425" bIns="91425" numCol="1"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0"/>
              </a:spcBef>
              <a:spcAft>
                <a:spcPts val="600"/>
              </a:spcAft>
              <a:buClr>
                <a:srgbClr val="0579BD"/>
              </a:buClr>
              <a:buSzPts val="2400"/>
              <a:buFont typeface="Arial"/>
              <a:buChar char="●"/>
              <a:defRPr sz="2400" b="0" i="0" u="none" strike="noStrike" cap="none">
                <a:solidFill>
                  <a:srgbClr val="003C71"/>
                </a:solidFill>
                <a:latin typeface="Arial"/>
                <a:ea typeface="Arial"/>
                <a:cs typeface="Arial"/>
                <a:sym typeface="Arial"/>
              </a:defRPr>
            </a:lvl1pPr>
            <a:lvl2pPr marL="914400" marR="0" lvl="1" indent="-381000" algn="l" rtl="0">
              <a:lnSpc>
                <a:spcPct val="100000"/>
              </a:lnSpc>
              <a:spcBef>
                <a:spcPts val="800"/>
              </a:spcBef>
              <a:spcAft>
                <a:spcPts val="0"/>
              </a:spcAft>
              <a:buClr>
                <a:srgbClr val="00A6FB"/>
              </a:buClr>
              <a:buSzPts val="2400"/>
              <a:buFont typeface="Arial"/>
              <a:buChar char="○"/>
              <a:defRPr sz="2000" b="0" i="0" u="none" strike="noStrike" cap="none">
                <a:solidFill>
                  <a:srgbClr val="003C71"/>
                </a:solidFill>
                <a:latin typeface="Arial"/>
                <a:ea typeface="Arial"/>
                <a:cs typeface="Arial"/>
                <a:sym typeface="Arial"/>
              </a:defRPr>
            </a:lvl2pPr>
            <a:lvl3pPr marL="1371600" marR="0" lvl="2" indent="-381000" algn="l" rtl="0">
              <a:lnSpc>
                <a:spcPct val="100000"/>
              </a:lnSpc>
              <a:spcBef>
                <a:spcPts val="800"/>
              </a:spcBef>
              <a:spcAft>
                <a:spcPts val="0"/>
              </a:spcAft>
              <a:buClr>
                <a:srgbClr val="0579BD"/>
              </a:buClr>
              <a:buSzPts val="2400"/>
              <a:buFont typeface="Arial"/>
              <a:buChar char="■"/>
              <a:defRPr sz="2400" b="1" i="0" u="none" strike="noStrike" cap="none">
                <a:solidFill>
                  <a:srgbClr val="003C71"/>
                </a:solidFill>
                <a:latin typeface="Arial"/>
                <a:ea typeface="Arial"/>
                <a:cs typeface="Arial"/>
                <a:sym typeface="Arial"/>
              </a:defRPr>
            </a:lvl3pPr>
            <a:lvl4pPr marL="1828800" marR="0" lvl="3" indent="-381000" algn="l" rtl="0">
              <a:lnSpc>
                <a:spcPct val="100000"/>
              </a:lnSpc>
              <a:spcBef>
                <a:spcPts val="800"/>
              </a:spcBef>
              <a:spcAft>
                <a:spcPts val="0"/>
              </a:spcAft>
              <a:buClr>
                <a:srgbClr val="0579BD"/>
              </a:buClr>
              <a:buSzPts val="2400"/>
              <a:buFont typeface="Arial"/>
              <a:buChar char="●"/>
              <a:defRPr sz="2400" b="1" i="0" u="none" strike="noStrike" cap="none">
                <a:solidFill>
                  <a:srgbClr val="003C71"/>
                </a:solidFill>
                <a:latin typeface="Arial"/>
                <a:ea typeface="Arial"/>
                <a:cs typeface="Arial"/>
                <a:sym typeface="Arial"/>
              </a:defRPr>
            </a:lvl4pPr>
            <a:lvl5pPr marL="2286000" marR="0" lvl="4" indent="-381000" algn="l" rtl="0">
              <a:lnSpc>
                <a:spcPct val="100000"/>
              </a:lnSpc>
              <a:spcBef>
                <a:spcPts val="800"/>
              </a:spcBef>
              <a:spcAft>
                <a:spcPts val="0"/>
              </a:spcAft>
              <a:buClr>
                <a:srgbClr val="00A6FB"/>
              </a:buClr>
              <a:buSzPts val="2400"/>
              <a:buFont typeface="Arial"/>
              <a:buChar char="○"/>
              <a:defRPr sz="2400" b="1" i="0" u="none" strike="noStrike" cap="none">
                <a:solidFill>
                  <a:srgbClr val="003C71"/>
                </a:solidFill>
                <a:latin typeface="Arial"/>
                <a:ea typeface="Arial"/>
                <a:cs typeface="Arial"/>
                <a:sym typeface="Arial"/>
              </a:defRPr>
            </a:lvl5pPr>
            <a:lvl6pPr marL="2743200" marR="0" lvl="5" indent="-381000" algn="l" rtl="0">
              <a:lnSpc>
                <a:spcPct val="100000"/>
              </a:lnSpc>
              <a:spcBef>
                <a:spcPts val="800"/>
              </a:spcBef>
              <a:spcAft>
                <a:spcPts val="0"/>
              </a:spcAft>
              <a:buClr>
                <a:srgbClr val="0579BD"/>
              </a:buClr>
              <a:buSzPts val="2400"/>
              <a:buFont typeface="Arial"/>
              <a:buChar char="■"/>
              <a:defRPr sz="2400" b="1" i="0" u="none" strike="noStrike" cap="none">
                <a:solidFill>
                  <a:srgbClr val="003C71"/>
                </a:solidFill>
                <a:latin typeface="Arial"/>
                <a:ea typeface="Arial"/>
                <a:cs typeface="Arial"/>
                <a:sym typeface="Arial"/>
              </a:defRPr>
            </a:lvl6pPr>
            <a:lvl7pPr marL="3200400" marR="0" lvl="6" indent="-381000" algn="l" rtl="0">
              <a:lnSpc>
                <a:spcPct val="100000"/>
              </a:lnSpc>
              <a:spcBef>
                <a:spcPts val="800"/>
              </a:spcBef>
              <a:spcAft>
                <a:spcPts val="0"/>
              </a:spcAft>
              <a:buClr>
                <a:srgbClr val="0579BD"/>
              </a:buClr>
              <a:buSzPts val="2400"/>
              <a:buFont typeface="Arial"/>
              <a:buChar char="●"/>
              <a:defRPr sz="2400" b="1" i="0" u="none" strike="noStrike" cap="none">
                <a:solidFill>
                  <a:srgbClr val="003C71"/>
                </a:solidFill>
                <a:latin typeface="Arial"/>
                <a:ea typeface="Arial"/>
                <a:cs typeface="Arial"/>
                <a:sym typeface="Arial"/>
              </a:defRPr>
            </a:lvl7pPr>
            <a:lvl8pPr marL="3657600" marR="0" lvl="7" indent="-381000" algn="l" rtl="0">
              <a:lnSpc>
                <a:spcPct val="100000"/>
              </a:lnSpc>
              <a:spcBef>
                <a:spcPts val="800"/>
              </a:spcBef>
              <a:spcAft>
                <a:spcPts val="0"/>
              </a:spcAft>
              <a:buClr>
                <a:srgbClr val="00A6FB"/>
              </a:buClr>
              <a:buSzPts val="2400"/>
              <a:buFont typeface="Arial"/>
              <a:buChar char="○"/>
              <a:defRPr sz="2400" b="1" i="0" u="none" strike="noStrike" cap="none">
                <a:solidFill>
                  <a:srgbClr val="003C71"/>
                </a:solidFill>
                <a:latin typeface="Arial"/>
                <a:ea typeface="Arial"/>
                <a:cs typeface="Arial"/>
                <a:sym typeface="Arial"/>
              </a:defRPr>
            </a:lvl8pPr>
            <a:lvl9pPr marL="4114800" marR="0" lvl="8" indent="-381000" algn="l" rtl="0">
              <a:lnSpc>
                <a:spcPct val="100000"/>
              </a:lnSpc>
              <a:spcBef>
                <a:spcPts val="800"/>
              </a:spcBef>
              <a:spcAft>
                <a:spcPts val="800"/>
              </a:spcAft>
              <a:buClr>
                <a:srgbClr val="0579BD"/>
              </a:buClr>
              <a:buSzPts val="2400"/>
              <a:buFont typeface="Arial"/>
              <a:buChar char="■"/>
              <a:defRPr sz="2400" b="1" i="0" u="none" strike="noStrike" cap="none">
                <a:solidFill>
                  <a:srgbClr val="003C71"/>
                </a:solidFill>
                <a:latin typeface="Arial"/>
                <a:ea typeface="Arial"/>
                <a:cs typeface="Arial"/>
                <a:sym typeface="Arial"/>
              </a:defRPr>
            </a:lvl9pPr>
          </a:lstStyle>
          <a:p>
            <a:pPr marL="76200" indent="0">
              <a:buFont typeface="Arial"/>
              <a:buNone/>
            </a:pPr>
            <a:r>
              <a:rPr lang="en-US" sz="2200" dirty="0">
                <a:latin typeface="+mj-lt"/>
              </a:rPr>
              <a:t>Trusted Tester</a:t>
            </a:r>
          </a:p>
          <a:p>
            <a:r>
              <a:rPr lang="en-US" sz="2100" dirty="0">
                <a:latin typeface="+mj-lt"/>
              </a:rPr>
              <a:t>Formal process aligned to the ICT baseline that details how to test and what tools to use.</a:t>
            </a:r>
          </a:p>
          <a:p>
            <a:r>
              <a:rPr lang="en-US" sz="2100" dirty="0">
                <a:latin typeface="+mj-lt"/>
              </a:rPr>
              <a:t>Provides a required test sequence and tools. </a:t>
            </a:r>
          </a:p>
          <a:p>
            <a:r>
              <a:rPr lang="en-US" sz="2100" i="0" dirty="0">
                <a:effectLst/>
                <a:latin typeface="+mj-lt"/>
              </a:rPr>
              <a:t>Reduces ambiguity, increases consistency of results, and emphasizes methods that meet Section 508 ICT Accessibility requirements.</a:t>
            </a:r>
            <a:endParaRPr lang="en-US" sz="2100" dirty="0">
              <a:latin typeface="+mj-lt"/>
            </a:endParaRPr>
          </a:p>
        </p:txBody>
      </p:sp>
    </p:spTree>
    <p:extLst>
      <p:ext uri="{BB962C8B-B14F-4D97-AF65-F5344CB8AC3E}">
        <p14:creationId xmlns:p14="http://schemas.microsoft.com/office/powerpoint/2010/main" val="289305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Section 508 Conformance Tests</a:t>
            </a:r>
            <a:endParaRPr dirty="0"/>
          </a:p>
        </p:txBody>
      </p:sp>
      <p:sp>
        <p:nvSpPr>
          <p:cNvPr id="386" name="Google Shape;386;p41"/>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Examples</a:t>
            </a:r>
            <a:endParaRPr dirty="0"/>
          </a:p>
        </p:txBody>
      </p:sp>
      <p:sp>
        <p:nvSpPr>
          <p:cNvPr id="382" name="Google Shape;382;p41"/>
          <p:cNvSpPr txBox="1">
            <a:spLocks noGrp="1"/>
          </p:cNvSpPr>
          <p:nvPr>
            <p:ph type="body" idx="1"/>
          </p:nvPr>
        </p:nvSpPr>
        <p:spPr>
          <a:xfrm>
            <a:off x="493585" y="1943100"/>
            <a:ext cx="7872667" cy="4914900"/>
          </a:xfrm>
          <a:prstGeom prst="rect">
            <a:avLst/>
          </a:prstGeom>
        </p:spPr>
        <p:txBody>
          <a:bodyPr spcFirstLastPara="1" wrap="square" lIns="91425" tIns="91425" rIns="91425" bIns="91425" anchor="t" anchorCtr="0">
            <a:noAutofit/>
          </a:bodyPr>
          <a:lstStyle/>
          <a:p>
            <a:pPr marL="76200" indent="0">
              <a:buNone/>
            </a:pPr>
            <a:r>
              <a:rPr lang="en-US" sz="2200" i="0" dirty="0">
                <a:effectLst/>
                <a:latin typeface="+mj-lt"/>
              </a:rPr>
              <a:t>Conformance tests look for accessibility issues such as</a:t>
            </a:r>
            <a:r>
              <a:rPr lang="en-US" sz="2200" dirty="0">
                <a:latin typeface="+mj-lt"/>
              </a:rPr>
              <a:t>:</a:t>
            </a:r>
          </a:p>
          <a:p>
            <a:pPr marL="342900"/>
            <a:r>
              <a:rPr lang="en-US" sz="2200" b="1" dirty="0">
                <a:latin typeface="+mj-lt"/>
              </a:rPr>
              <a:t>Keyboard access </a:t>
            </a:r>
            <a:r>
              <a:rPr lang="en-US" sz="2200" dirty="0">
                <a:latin typeface="+mj-lt"/>
              </a:rPr>
              <a:t>-</a:t>
            </a:r>
            <a:r>
              <a:rPr lang="en-US" sz="2200" b="1" dirty="0">
                <a:latin typeface="+mj-lt"/>
              </a:rPr>
              <a:t> </a:t>
            </a:r>
            <a:r>
              <a:rPr lang="en-US" sz="2200" dirty="0">
                <a:latin typeface="+mj-lt"/>
              </a:rPr>
              <a:t>All functionality of the content is operable through a keyboard interface. </a:t>
            </a:r>
          </a:p>
          <a:p>
            <a:pPr marL="342900"/>
            <a:r>
              <a:rPr lang="en-US" sz="2200" b="1" dirty="0">
                <a:latin typeface="+mj-lt"/>
              </a:rPr>
              <a:t>Repetitive content</a:t>
            </a:r>
            <a:r>
              <a:rPr lang="en-US" sz="2200" dirty="0">
                <a:latin typeface="+mj-lt"/>
              </a:rPr>
              <a:t> - A mechanism is available to bypass (or skip) content that is repeated on multiple pages.</a:t>
            </a:r>
          </a:p>
          <a:p>
            <a:pPr marL="342900"/>
            <a:r>
              <a:rPr lang="en-US" sz="2200" b="1" dirty="0">
                <a:latin typeface="+mj-lt"/>
              </a:rPr>
              <a:t>Images</a:t>
            </a:r>
            <a:r>
              <a:rPr lang="en-US" sz="2200" dirty="0">
                <a:latin typeface="+mj-lt"/>
              </a:rPr>
              <a:t> - All non-text content that is presented to the user has an equivalent text alternative.</a:t>
            </a:r>
          </a:p>
          <a:p>
            <a:pPr marL="342900"/>
            <a:r>
              <a:rPr lang="en-US" sz="2200" b="1" dirty="0">
                <a:latin typeface="+mj-lt"/>
              </a:rPr>
              <a:t>Contrast</a:t>
            </a:r>
            <a:r>
              <a:rPr lang="en-US" sz="2200" dirty="0">
                <a:latin typeface="+mj-lt"/>
              </a:rPr>
              <a:t> - Visual presentation of text and images of text has a sufficient contrast ratio for people with low vision.</a:t>
            </a:r>
          </a:p>
          <a:p>
            <a:pPr marL="342900"/>
            <a:r>
              <a:rPr lang="en-US" sz="2200" b="1" dirty="0">
                <a:latin typeface="+mj-lt"/>
              </a:rPr>
              <a:t>Links</a:t>
            </a:r>
            <a:r>
              <a:rPr lang="en-US" sz="2200" dirty="0">
                <a:latin typeface="+mj-lt"/>
              </a:rPr>
              <a:t> - Purpose of each link can be determined from the link text alone or from the link text together with its programmatically determined link context.</a:t>
            </a:r>
          </a:p>
          <a:p>
            <a:pPr marL="76200" lvl="0" indent="0">
              <a:buNone/>
            </a:pPr>
            <a:br>
              <a:rPr lang="en" sz="2200" dirty="0">
                <a:latin typeface="+mj-lt"/>
              </a:rPr>
            </a:br>
            <a:endParaRPr sz="2200" dirty="0">
              <a:latin typeface="+mj-lt"/>
            </a:endParaRPr>
          </a:p>
        </p:txBody>
      </p:sp>
    </p:spTree>
    <p:extLst>
      <p:ext uri="{BB962C8B-B14F-4D97-AF65-F5344CB8AC3E}">
        <p14:creationId xmlns:p14="http://schemas.microsoft.com/office/powerpoint/2010/main" val="8015357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Testing Practices</a:t>
            </a:r>
            <a:endParaRPr dirty="0"/>
          </a:p>
        </p:txBody>
      </p:sp>
      <p:sp>
        <p:nvSpPr>
          <p:cNvPr id="382" name="Google Shape;382;p41"/>
          <p:cNvSpPr txBox="1">
            <a:spLocks noGrp="1"/>
          </p:cNvSpPr>
          <p:nvPr>
            <p:ph type="body" idx="1"/>
          </p:nvPr>
        </p:nvSpPr>
        <p:spPr>
          <a:xfrm>
            <a:off x="334865" y="1499477"/>
            <a:ext cx="4808636" cy="4914900"/>
          </a:xfrm>
          <a:prstGeom prst="rect">
            <a:avLst/>
          </a:prstGeom>
        </p:spPr>
        <p:txBody>
          <a:bodyPr spcFirstLastPara="1" wrap="square" lIns="91425" tIns="91425" rIns="91425" bIns="91425" anchor="t" anchorCtr="0">
            <a:noAutofit/>
          </a:bodyPr>
          <a:lstStyle/>
          <a:p>
            <a:r>
              <a:rPr lang="en-US" sz="2000" b="0" i="0" dirty="0">
                <a:solidFill>
                  <a:srgbClr val="013B56"/>
                </a:solidFill>
                <a:effectLst/>
                <a:latin typeface="Arial" panose="020B0604020202020204" pitchFamily="34" charset="0"/>
              </a:rPr>
              <a:t>Trusted Tester is a manual process. </a:t>
            </a:r>
          </a:p>
          <a:p>
            <a:r>
              <a:rPr lang="en-US" sz="2000" b="0" i="0" dirty="0">
                <a:solidFill>
                  <a:srgbClr val="013B56"/>
                </a:solidFill>
                <a:effectLst/>
                <a:latin typeface="Arial" panose="020B0604020202020204" pitchFamily="34" charset="0"/>
              </a:rPr>
              <a:t>Most accessibility requirements necessitate manual inspection because they require human judgment to determine if conformance is met. </a:t>
            </a:r>
          </a:p>
          <a:p>
            <a:pPr fontAlgn="base"/>
            <a:r>
              <a:rPr lang="en-US" sz="2000" b="0" i="0" dirty="0">
                <a:solidFill>
                  <a:srgbClr val="013B56"/>
                </a:solidFill>
                <a:effectLst/>
                <a:latin typeface="Arial" panose="020B0604020202020204" pitchFamily="34" charset="0"/>
              </a:rPr>
              <a:t>Automated tools can be an important part of development and help quickly identify common errors and accessibility issues, but tools have limitations. </a:t>
            </a:r>
          </a:p>
          <a:p>
            <a:pPr fontAlgn="base"/>
            <a:r>
              <a:rPr lang="en-US" sz="2000" dirty="0">
                <a:solidFill>
                  <a:srgbClr val="013B56"/>
                </a:solidFill>
                <a:latin typeface="Arial" panose="020B0604020202020204" pitchFamily="34" charset="0"/>
              </a:rPr>
              <a:t>If you use automated tools, they must be augmented by manual testing.</a:t>
            </a:r>
            <a:br>
              <a:rPr lang="en" sz="2000" dirty="0">
                <a:solidFill>
                  <a:srgbClr val="013B56"/>
                </a:solidFill>
                <a:latin typeface="Arial" panose="020B0604020202020204" pitchFamily="34" charset="0"/>
              </a:rPr>
            </a:br>
            <a:endParaRPr sz="2000" dirty="0">
              <a:solidFill>
                <a:srgbClr val="013B56"/>
              </a:solidFill>
              <a:latin typeface="Arial" panose="020B0604020202020204" pitchFamily="34" charset="0"/>
            </a:endParaRPr>
          </a:p>
        </p:txBody>
      </p:sp>
      <p:pic>
        <p:nvPicPr>
          <p:cNvPr id="1026" name="Picture 2" descr="A woman with headphones working at a computer.">
            <a:extLst>
              <a:ext uri="{FF2B5EF4-FFF2-40B4-BE49-F238E27FC236}">
                <a16:creationId xmlns:a16="http://schemas.microsoft.com/office/drawing/2014/main" id="{744B5632-B181-4698-8F8F-ED23B1CF86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70611" y="1658259"/>
            <a:ext cx="2552740" cy="27867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11872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Testing Tools</a:t>
            </a:r>
            <a:endParaRPr dirty="0"/>
          </a:p>
        </p:txBody>
      </p:sp>
      <p:sp>
        <p:nvSpPr>
          <p:cNvPr id="382" name="Google Shape;382;p41"/>
          <p:cNvSpPr txBox="1">
            <a:spLocks noGrp="1"/>
          </p:cNvSpPr>
          <p:nvPr>
            <p:ph type="body" idx="1"/>
          </p:nvPr>
        </p:nvSpPr>
        <p:spPr>
          <a:xfrm>
            <a:off x="591750" y="1668821"/>
            <a:ext cx="7345496" cy="2277000"/>
          </a:xfrm>
          <a:prstGeom prst="rect">
            <a:avLst/>
          </a:prstGeom>
        </p:spPr>
        <p:txBody>
          <a:bodyPr spcFirstLastPara="1" wrap="square" lIns="91425" tIns="91425" rIns="91425" bIns="91425" anchor="t" anchorCtr="0">
            <a:noAutofit/>
          </a:bodyPr>
          <a:lstStyle/>
          <a:p>
            <a:r>
              <a:rPr lang="en-US" b="0" i="0" dirty="0">
                <a:effectLst/>
                <a:latin typeface="+mn-lt"/>
              </a:rPr>
              <a:t>Trusted Tester </a:t>
            </a:r>
            <a:r>
              <a:rPr lang="en-US" dirty="0">
                <a:latin typeface="+mn-lt"/>
              </a:rPr>
              <a:t>uses two tools – ANDI and the </a:t>
            </a:r>
            <a:r>
              <a:rPr lang="en-US" dirty="0" err="1">
                <a:latin typeface="+mn-lt"/>
              </a:rPr>
              <a:t>Colour</a:t>
            </a:r>
            <a:r>
              <a:rPr lang="en-US" dirty="0">
                <a:latin typeface="+mn-lt"/>
              </a:rPr>
              <a:t> Contrast </a:t>
            </a:r>
            <a:r>
              <a:rPr lang="en-US" dirty="0" err="1">
                <a:latin typeface="+mn-lt"/>
              </a:rPr>
              <a:t>Analyser</a:t>
            </a:r>
            <a:r>
              <a:rPr lang="en-US" dirty="0">
                <a:latin typeface="+mn-lt"/>
              </a:rPr>
              <a:t> – to help facilitate the testing process. </a:t>
            </a:r>
          </a:p>
          <a:p>
            <a:r>
              <a:rPr lang="en-US" b="0" i="0" dirty="0">
                <a:effectLst/>
                <a:latin typeface="+mn-lt"/>
              </a:rPr>
              <a:t>These tools were selected based on several factors including ease of use, ease of teaching, and accuracy of results. </a:t>
            </a:r>
          </a:p>
          <a:p>
            <a:r>
              <a:rPr lang="en-US" b="0" i="0" dirty="0">
                <a:effectLst/>
                <a:latin typeface="+mn-lt"/>
              </a:rPr>
              <a:t>The tools are free to install and use. </a:t>
            </a:r>
          </a:p>
          <a:p>
            <a:r>
              <a:rPr lang="en-US" dirty="0">
                <a:latin typeface="+mn-lt"/>
              </a:rPr>
              <a:t>They a</a:t>
            </a:r>
            <a:r>
              <a:rPr lang="en-US" b="0" i="0" dirty="0">
                <a:effectLst/>
                <a:latin typeface="+mn-lt"/>
              </a:rPr>
              <a:t>ssist the tester with verification of accessibility properties</a:t>
            </a:r>
            <a:r>
              <a:rPr lang="en-US" dirty="0">
                <a:latin typeface="+mn-lt"/>
              </a:rPr>
              <a:t> and r</a:t>
            </a:r>
            <a:r>
              <a:rPr lang="en-US" b="0" i="0" dirty="0">
                <a:effectLst/>
                <a:latin typeface="+mn-lt"/>
              </a:rPr>
              <a:t>educe the need for a tester to view source code or have in-depth knowledge of programming languages.</a:t>
            </a:r>
            <a:endParaRPr lang="en-US" sz="2400" dirty="0">
              <a:latin typeface="+mn-lt"/>
            </a:endParaRPr>
          </a:p>
          <a:p>
            <a:endParaRPr lang="en-US" dirty="0">
              <a:latin typeface="+mn-lt"/>
            </a:endParaRPr>
          </a:p>
          <a:p>
            <a:pPr marL="76200" lvl="0" indent="0">
              <a:buNone/>
            </a:pPr>
            <a:br>
              <a:rPr lang="en" dirty="0">
                <a:latin typeface="+mn-lt"/>
              </a:rPr>
            </a:br>
            <a:endParaRPr dirty="0">
              <a:latin typeface="+mn-lt"/>
            </a:endParaRPr>
          </a:p>
        </p:txBody>
      </p:sp>
    </p:spTree>
    <p:extLst>
      <p:ext uri="{BB962C8B-B14F-4D97-AF65-F5344CB8AC3E}">
        <p14:creationId xmlns:p14="http://schemas.microsoft.com/office/powerpoint/2010/main" val="3946893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200" dirty="0"/>
              <a:t>Accessible Name and Description Inspector (ANDI)</a:t>
            </a:r>
          </a:p>
        </p:txBody>
      </p:sp>
      <p:sp>
        <p:nvSpPr>
          <p:cNvPr id="386" name="Google Shape;386;p41"/>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Semi-automated Code Inspection</a:t>
            </a:r>
            <a:endParaRPr dirty="0"/>
          </a:p>
        </p:txBody>
      </p:sp>
      <p:pic>
        <p:nvPicPr>
          <p:cNvPr id="3074" name="Picture 2" descr="ANDI accessibility testing tool automated scanner for 508 compliance, ADA, WCAG.">
            <a:extLst>
              <a:ext uri="{FF2B5EF4-FFF2-40B4-BE49-F238E27FC236}">
                <a16:creationId xmlns:a16="http://schemas.microsoft.com/office/drawing/2014/main" id="{62B45126-3DC7-43C5-9640-9E55E3C9E4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9499" y="2099173"/>
            <a:ext cx="5956301" cy="1329827"/>
          </a:xfrm>
          <a:prstGeom prst="rect">
            <a:avLst/>
          </a:prstGeom>
          <a:noFill/>
          <a:extLst>
            <a:ext uri="{909E8E84-426E-40DD-AFC4-6F175D3DCCD1}">
              <a14:hiddenFill xmlns:a14="http://schemas.microsoft.com/office/drawing/2010/main">
                <a:solidFill>
                  <a:srgbClr val="FFFFFF"/>
                </a:solidFill>
              </a14:hiddenFill>
            </a:ext>
          </a:extLst>
        </p:spPr>
      </p:pic>
      <p:sp>
        <p:nvSpPr>
          <p:cNvPr id="382" name="Google Shape;382;p41"/>
          <p:cNvSpPr txBox="1">
            <a:spLocks noGrp="1"/>
          </p:cNvSpPr>
          <p:nvPr>
            <p:ph type="body" idx="1"/>
          </p:nvPr>
        </p:nvSpPr>
        <p:spPr>
          <a:xfrm>
            <a:off x="794950" y="3844440"/>
            <a:ext cx="6240850" cy="2172921"/>
          </a:xfrm>
          <a:prstGeom prst="rect">
            <a:avLst/>
          </a:prstGeom>
        </p:spPr>
        <p:txBody>
          <a:bodyPr spcFirstLastPara="1" wrap="square" lIns="91425" tIns="91425" rIns="91425" bIns="91425" anchor="t" anchorCtr="0">
            <a:noAutofit/>
          </a:bodyPr>
          <a:lstStyle/>
          <a:p>
            <a:r>
              <a:rPr lang="en-US" dirty="0">
                <a:latin typeface="+mn-lt"/>
              </a:rPr>
              <a:t>Developed by the Social Security Administration.</a:t>
            </a:r>
          </a:p>
          <a:p>
            <a:r>
              <a:rPr lang="en-US" dirty="0">
                <a:latin typeface="+mn-lt"/>
              </a:rPr>
              <a:t>Reveals what a screen reader should say for interactive elements.</a:t>
            </a:r>
          </a:p>
          <a:p>
            <a:r>
              <a:rPr lang="en-US" dirty="0">
                <a:latin typeface="+mn-lt"/>
              </a:rPr>
              <a:t>Gives practical suggestions to improve accessibility and check 508 compliance.</a:t>
            </a:r>
          </a:p>
          <a:p>
            <a:pPr marL="76200" lvl="0" indent="0">
              <a:buNone/>
            </a:pPr>
            <a:br>
              <a:rPr lang="en" dirty="0"/>
            </a:br>
            <a:endParaRPr dirty="0"/>
          </a:p>
        </p:txBody>
      </p:sp>
    </p:spTree>
    <p:extLst>
      <p:ext uri="{BB962C8B-B14F-4D97-AF65-F5344CB8AC3E}">
        <p14:creationId xmlns:p14="http://schemas.microsoft.com/office/powerpoint/2010/main" val="21321793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200" dirty="0"/>
              <a:t>ANDI Demonstration</a:t>
            </a:r>
          </a:p>
        </p:txBody>
      </p:sp>
      <p:sp>
        <p:nvSpPr>
          <p:cNvPr id="386" name="Google Shape;386;p41"/>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Semi-automated Code Inspection</a:t>
            </a:r>
            <a:endParaRPr dirty="0"/>
          </a:p>
        </p:txBody>
      </p:sp>
      <p:pic>
        <p:nvPicPr>
          <p:cNvPr id="5" name="ANDI3" descr="In this brief video animation, you can see a demonstration of how simple ANDI is to use. Video shows navigating to the page to be tested and selecting the ANDI bookmark. ANDI will begin its scan. Video then demonstrates using the drop down list on the top left corner of the screen to select the ANDI module (focusable elements, graphics, etc.). Video then demonstrates using the arrows to scroll through those items on the page for the selected module. ANDI highlights the item in focus on the page and then displays the scanned attributes for that item. You can also review information about all items in the selected ANDI module on the right side of the screen, such as total number of links found on the page. Any alerts or conformance issues (for example, missing alt text) also display here. ">
            <a:hlinkClick r:id="" action="ppaction://media"/>
            <a:extLst>
              <a:ext uri="{FF2B5EF4-FFF2-40B4-BE49-F238E27FC236}">
                <a16:creationId xmlns:a16="http://schemas.microsoft.com/office/drawing/2014/main" id="{1F2A50B9-9494-471F-AAF6-4BF80CC1403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22050" y="2011680"/>
            <a:ext cx="7315200" cy="4114800"/>
          </a:xfrm>
          <a:prstGeom prst="rect">
            <a:avLst/>
          </a:prstGeom>
        </p:spPr>
      </p:pic>
      <p:sp>
        <p:nvSpPr>
          <p:cNvPr id="7" name="Text Placeholder 2">
            <a:extLst>
              <a:ext uri="{FF2B5EF4-FFF2-40B4-BE49-F238E27FC236}">
                <a16:creationId xmlns:a16="http://schemas.microsoft.com/office/drawing/2014/main" id="{032179D9-6A79-8540-A249-B16DC75AEDE3}"/>
              </a:ext>
            </a:extLst>
          </p:cNvPr>
          <p:cNvSpPr>
            <a:spLocks noGrp="1"/>
          </p:cNvSpPr>
          <p:nvPr>
            <p:ph type="body" idx="1"/>
          </p:nvPr>
        </p:nvSpPr>
        <p:spPr>
          <a:xfrm>
            <a:off x="622050" y="6216337"/>
            <a:ext cx="7315200" cy="457841"/>
          </a:xfrm>
        </p:spPr>
        <p:txBody>
          <a:bodyPr/>
          <a:lstStyle/>
          <a:p>
            <a:pPr marL="76200" indent="0">
              <a:buNone/>
            </a:pPr>
            <a:r>
              <a:rPr lang="en-US" sz="1800" dirty="0">
                <a:latin typeface="+mn-lt"/>
              </a:rPr>
              <a:t>Extended description of animation is located in the speaker notes.</a:t>
            </a:r>
          </a:p>
        </p:txBody>
      </p:sp>
    </p:spTree>
    <p:extLst>
      <p:ext uri="{BB962C8B-B14F-4D97-AF65-F5344CB8AC3E}">
        <p14:creationId xmlns:p14="http://schemas.microsoft.com/office/powerpoint/2010/main" val="1881603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20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Colour Contrast Analyser (CCA)</a:t>
            </a:r>
            <a:endParaRPr dirty="0"/>
          </a:p>
        </p:txBody>
      </p:sp>
      <p:sp>
        <p:nvSpPr>
          <p:cNvPr id="382" name="Google Shape;382;p41"/>
          <p:cNvSpPr txBox="1">
            <a:spLocks noGrp="1"/>
          </p:cNvSpPr>
          <p:nvPr>
            <p:ph type="body" idx="1"/>
          </p:nvPr>
        </p:nvSpPr>
        <p:spPr>
          <a:xfrm>
            <a:off x="493700" y="1757721"/>
            <a:ext cx="3886634" cy="2277000"/>
          </a:xfrm>
          <a:prstGeom prst="rect">
            <a:avLst/>
          </a:prstGeom>
        </p:spPr>
        <p:txBody>
          <a:bodyPr spcFirstLastPara="1" wrap="square" lIns="91425" tIns="91425" rIns="91425" bIns="91425" anchor="t" anchorCtr="0">
            <a:noAutofit/>
          </a:bodyPr>
          <a:lstStyle/>
          <a:p>
            <a:r>
              <a:rPr lang="en-US" sz="2000" b="0" i="0" dirty="0">
                <a:effectLst/>
                <a:latin typeface="+mn-lt"/>
              </a:rPr>
              <a:t>Free color contrast checker tool that allows you to easily determine the contrast ratio of two colors simply using an eyedrop tool.</a:t>
            </a:r>
          </a:p>
          <a:p>
            <a:r>
              <a:rPr lang="en-US" sz="2000" b="0" i="0" dirty="0">
                <a:effectLst/>
                <a:latin typeface="+mn-lt"/>
              </a:rPr>
              <a:t>Enables you to optimize content–including text and visual elements–for individuals with vision disabilities.</a:t>
            </a:r>
            <a:endParaRPr lang="en-US" sz="2000" dirty="0">
              <a:latin typeface="+mn-lt"/>
            </a:endParaRPr>
          </a:p>
          <a:p>
            <a:r>
              <a:rPr lang="en-US" sz="2000" b="0" i="0" dirty="0">
                <a:effectLst/>
                <a:latin typeface="+mn-lt"/>
              </a:rPr>
              <a:t>Used to inspect color contrast when contrast cannot be programmatically identified by ANDI.</a:t>
            </a:r>
            <a:br>
              <a:rPr lang="en" sz="2000" dirty="0">
                <a:latin typeface="+mn-lt"/>
              </a:rPr>
            </a:br>
            <a:endParaRPr sz="2000" dirty="0">
              <a:latin typeface="+mn-lt"/>
            </a:endParaRPr>
          </a:p>
        </p:txBody>
      </p:sp>
      <p:pic>
        <p:nvPicPr>
          <p:cNvPr id="4098" name="Picture 2" descr="Screen capture of the Colour Contrast Analyser tool showing a black foreground color and a white background color demonstrating a contrast ration of 21:1. ">
            <a:extLst>
              <a:ext uri="{FF2B5EF4-FFF2-40B4-BE49-F238E27FC236}">
                <a16:creationId xmlns:a16="http://schemas.microsoft.com/office/drawing/2014/main" id="{ABB407B2-357E-46DC-B269-34B907D4B0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821221"/>
            <a:ext cx="3695273" cy="46271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79415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CCA Demonstration</a:t>
            </a:r>
            <a:endParaRPr dirty="0"/>
          </a:p>
        </p:txBody>
      </p:sp>
      <p:pic>
        <p:nvPicPr>
          <p:cNvPr id="2" name="CCA2" descr="This brief video animation provides a demonstration of how the CCA works.  To start, open the webpage, application, or file you wish to check, then open the CCA tool. In this demonstration, we have used a webpage. To check the color contrast, select the Foreground color eye drop tool, move your cursor over the text color and select enter. Then perform the same function for the background color. After the foreground and background colors have been identified, the contrast ration displays in the Results area, which also indicates whether the contrast ratio passes or fails. ">
            <a:hlinkClick r:id="" action="ppaction://media"/>
            <a:extLst>
              <a:ext uri="{FF2B5EF4-FFF2-40B4-BE49-F238E27FC236}">
                <a16:creationId xmlns:a16="http://schemas.microsoft.com/office/drawing/2014/main" id="{F0DB680E-84CB-45FD-AF56-0D3BAAEAD09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a:stretch/>
        </p:blipFill>
        <p:spPr>
          <a:xfrm>
            <a:off x="622050" y="2011680"/>
            <a:ext cx="7315200" cy="4114800"/>
          </a:xfrm>
          <a:prstGeom prst="rect">
            <a:avLst/>
          </a:prstGeom>
        </p:spPr>
      </p:pic>
      <p:sp>
        <p:nvSpPr>
          <p:cNvPr id="3" name="Text Placeholder 2">
            <a:extLst>
              <a:ext uri="{FF2B5EF4-FFF2-40B4-BE49-F238E27FC236}">
                <a16:creationId xmlns:a16="http://schemas.microsoft.com/office/drawing/2014/main" id="{DED8B7CF-717F-3049-87C7-9E195568CCF2}"/>
              </a:ext>
            </a:extLst>
          </p:cNvPr>
          <p:cNvSpPr>
            <a:spLocks noGrp="1"/>
          </p:cNvSpPr>
          <p:nvPr>
            <p:ph type="body" idx="1"/>
          </p:nvPr>
        </p:nvSpPr>
        <p:spPr>
          <a:xfrm>
            <a:off x="622050" y="6216338"/>
            <a:ext cx="7315200" cy="457840"/>
          </a:xfrm>
        </p:spPr>
        <p:txBody>
          <a:bodyPr/>
          <a:lstStyle/>
          <a:p>
            <a:pPr marL="76200" indent="0">
              <a:buNone/>
            </a:pPr>
            <a:r>
              <a:rPr lang="en-US" sz="1800" dirty="0">
                <a:latin typeface="+mn-lt"/>
              </a:rPr>
              <a:t>Extended description of animation is located in the speaker notes.</a:t>
            </a:r>
          </a:p>
        </p:txBody>
      </p:sp>
    </p:spTree>
    <p:extLst>
      <p:ext uri="{BB962C8B-B14F-4D97-AF65-F5344CB8AC3E}">
        <p14:creationId xmlns:p14="http://schemas.microsoft.com/office/powerpoint/2010/main" val="3505865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87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49" y="249675"/>
            <a:ext cx="7612447"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dirty="0"/>
              <a:t>Accessibility C</a:t>
            </a:r>
            <a:r>
              <a:rPr lang="en-US" sz="3000" dirty="0"/>
              <a:t>o</a:t>
            </a:r>
            <a:r>
              <a:rPr lang="en" sz="3000" dirty="0"/>
              <a:t>nformance Report Tool (ACRT)</a:t>
            </a:r>
            <a:endParaRPr sz="3000" dirty="0"/>
          </a:p>
        </p:txBody>
      </p:sp>
      <p:pic>
        <p:nvPicPr>
          <p:cNvPr id="4" name="Picture 3" descr="A woman working on a computer.">
            <a:extLst>
              <a:ext uri="{FF2B5EF4-FFF2-40B4-BE49-F238E27FC236}">
                <a16:creationId xmlns:a16="http://schemas.microsoft.com/office/drawing/2014/main" id="{F48B99B0-6C1A-4B45-9226-715C91BEF808}"/>
              </a:ext>
            </a:extLst>
          </p:cNvPr>
          <p:cNvPicPr>
            <a:picLocks noChangeAspect="1"/>
          </p:cNvPicPr>
          <p:nvPr/>
        </p:nvPicPr>
        <p:blipFill>
          <a:blip r:embed="rId3"/>
          <a:stretch>
            <a:fillRect/>
          </a:stretch>
        </p:blipFill>
        <p:spPr>
          <a:xfrm>
            <a:off x="425989" y="2072502"/>
            <a:ext cx="3763955" cy="2512945"/>
          </a:xfrm>
          <a:prstGeom prst="rect">
            <a:avLst/>
          </a:prstGeom>
        </p:spPr>
      </p:pic>
      <p:sp>
        <p:nvSpPr>
          <p:cNvPr id="382" name="Google Shape;382;p41"/>
          <p:cNvSpPr txBox="1">
            <a:spLocks noGrp="1"/>
          </p:cNvSpPr>
          <p:nvPr>
            <p:ph type="body" idx="1"/>
          </p:nvPr>
        </p:nvSpPr>
        <p:spPr>
          <a:xfrm>
            <a:off x="4189944" y="1757721"/>
            <a:ext cx="4014252" cy="2277000"/>
          </a:xfrm>
          <a:prstGeom prst="rect">
            <a:avLst/>
          </a:prstGeom>
        </p:spPr>
        <p:txBody>
          <a:bodyPr spcFirstLastPara="1" wrap="square" lIns="91425" tIns="91425" rIns="91425" bIns="91425" anchor="t" anchorCtr="0">
            <a:noAutofit/>
          </a:bodyPr>
          <a:lstStyle/>
          <a:p>
            <a:r>
              <a:rPr lang="en-US" sz="2200" b="0" i="0" dirty="0">
                <a:effectLst/>
                <a:latin typeface="+mj-lt"/>
              </a:rPr>
              <a:t>Standalone browser-based application used to track accessibility test results.</a:t>
            </a:r>
          </a:p>
          <a:p>
            <a:r>
              <a:rPr lang="en-US" sz="2200" b="0" i="0" dirty="0">
                <a:effectLst/>
                <a:latin typeface="+mj-lt"/>
              </a:rPr>
              <a:t>Developed specifically to provide results against the Trusted Tester test IDs. </a:t>
            </a:r>
          </a:p>
          <a:p>
            <a:r>
              <a:rPr lang="en-US" sz="2200" b="0" i="0" dirty="0">
                <a:effectLst/>
                <a:latin typeface="+mj-lt"/>
              </a:rPr>
              <a:t>Provides the ability to report test results for conformance to the Revised Section 508 Standards and generates an easy-to-read report.</a:t>
            </a:r>
          </a:p>
          <a:p>
            <a:pPr marL="76200" lvl="0" indent="0">
              <a:buNone/>
            </a:pPr>
            <a:br>
              <a:rPr lang="en" sz="2200" dirty="0">
                <a:latin typeface="+mj-lt"/>
              </a:rPr>
            </a:br>
            <a:endParaRPr sz="2200" dirty="0">
              <a:latin typeface="+mj-lt"/>
            </a:endParaRPr>
          </a:p>
        </p:txBody>
      </p:sp>
    </p:spTree>
    <p:extLst>
      <p:ext uri="{BB962C8B-B14F-4D97-AF65-F5344CB8AC3E}">
        <p14:creationId xmlns:p14="http://schemas.microsoft.com/office/powerpoint/2010/main" val="27362196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42"/>
          <p:cNvSpPr txBox="1">
            <a:spLocks noGrp="1"/>
          </p:cNvSpPr>
          <p:nvPr>
            <p:ph type="title"/>
          </p:nvPr>
        </p:nvSpPr>
        <p:spPr>
          <a:xfrm>
            <a:off x="228600" y="2689375"/>
            <a:ext cx="7640400" cy="127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Trusted Tester Curriculum and Requirements</a:t>
            </a:r>
            <a:endParaRPr dirty="0"/>
          </a:p>
        </p:txBody>
      </p:sp>
      <p:sp>
        <p:nvSpPr>
          <p:cNvPr id="3" name="Oval 2" descr="Certificate icon. ">
            <a:extLst>
              <a:ext uri="{FF2B5EF4-FFF2-40B4-BE49-F238E27FC236}">
                <a16:creationId xmlns:a16="http://schemas.microsoft.com/office/drawing/2014/main" id="{B41E401B-88E8-4CCD-9DF9-8F917190D65B}"/>
              </a:ext>
            </a:extLst>
          </p:cNvPr>
          <p:cNvSpPr/>
          <p:nvPr/>
        </p:nvSpPr>
        <p:spPr>
          <a:xfrm>
            <a:off x="7073900" y="4610100"/>
            <a:ext cx="2034123" cy="2260600"/>
          </a:xfrm>
          <a:prstGeom prst="ellipse">
            <a:avLst/>
          </a:prstGeom>
          <a:blipFill>
            <a:blip r:embed="rId3">
              <a:duotone>
                <a:schemeClr val="accent4">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effectLst>
            <a:outerShdw blurRad="50800" dist="38100" dir="2700000" algn="tl" rotWithShape="0">
              <a:prstClr val="black">
                <a:alpha val="40000"/>
              </a:prstClr>
            </a:outerShdw>
          </a:effectLst>
        </p:spPr>
        <p:style>
          <a:lnRef idx="0">
            <a:schemeClr val="lt1">
              <a:hueOff val="0"/>
              <a:satOff val="0"/>
              <a:lumOff val="0"/>
              <a:alphaOff val="0"/>
            </a:schemeClr>
          </a:lnRef>
          <a:fillRef idx="1">
            <a:scrgbClr r="0" g="0" b="0"/>
          </a:fillRef>
          <a:effectRef idx="2">
            <a:scrgbClr r="0" g="0" b="0"/>
          </a:effectRef>
          <a:fontRef idx="minor">
            <a:schemeClr val="lt1">
              <a:hueOff val="0"/>
              <a:satOff val="0"/>
              <a:lumOff val="0"/>
              <a:alphaOff val="0"/>
            </a:schemeClr>
          </a:fontRef>
        </p:style>
      </p:sp>
    </p:spTree>
    <p:extLst>
      <p:ext uri="{BB962C8B-B14F-4D97-AF65-F5344CB8AC3E}">
        <p14:creationId xmlns:p14="http://schemas.microsoft.com/office/powerpoint/2010/main" val="8215974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27"/>
        <p:cNvGrpSpPr/>
        <p:nvPr/>
      </p:nvGrpSpPr>
      <p:grpSpPr>
        <a:xfrm>
          <a:off x="0" y="0"/>
          <a:ext cx="0" cy="0"/>
          <a:chOff x="0" y="0"/>
          <a:chExt cx="0" cy="0"/>
        </a:xfrm>
      </p:grpSpPr>
      <p:sp>
        <p:nvSpPr>
          <p:cNvPr id="331" name="Google Shape;331;p34"/>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Webinar Logistics</a:t>
            </a:r>
            <a:endParaRPr dirty="0"/>
          </a:p>
        </p:txBody>
      </p:sp>
      <p:sp>
        <p:nvSpPr>
          <p:cNvPr id="328" name="Google Shape;328;p34"/>
          <p:cNvSpPr txBox="1">
            <a:spLocks noGrp="1"/>
          </p:cNvSpPr>
          <p:nvPr>
            <p:ph type="body" idx="1"/>
          </p:nvPr>
        </p:nvSpPr>
        <p:spPr>
          <a:xfrm>
            <a:off x="510200" y="2341921"/>
            <a:ext cx="7302300" cy="22770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a:t>Technical Support:</a:t>
            </a:r>
            <a:endParaRPr/>
          </a:p>
          <a:p>
            <a:pPr marL="914400" lvl="1" indent="-381000" algn="l" rtl="0">
              <a:spcBef>
                <a:spcPts val="800"/>
              </a:spcBef>
              <a:spcAft>
                <a:spcPts val="0"/>
              </a:spcAft>
              <a:buSzPts val="2400"/>
              <a:buChar char="○"/>
            </a:pPr>
            <a:r>
              <a:rPr lang="en"/>
              <a:t>Report technical issues via the Chat tool.</a:t>
            </a:r>
            <a:endParaRPr/>
          </a:p>
          <a:p>
            <a:pPr marL="914400" lvl="1" indent="-381000" algn="l" rtl="0">
              <a:spcBef>
                <a:spcPts val="800"/>
              </a:spcBef>
              <a:spcAft>
                <a:spcPts val="0"/>
              </a:spcAft>
              <a:buSzPts val="2400"/>
              <a:buChar char="○"/>
            </a:pPr>
            <a:r>
              <a:rPr lang="en"/>
              <a:t>Adobe Connect Technical Support</a:t>
            </a:r>
            <a:endParaRPr/>
          </a:p>
          <a:p>
            <a:pPr marL="914400" lvl="1" indent="-381000" algn="l" rtl="0">
              <a:spcBef>
                <a:spcPts val="800"/>
              </a:spcBef>
              <a:spcAft>
                <a:spcPts val="0"/>
              </a:spcAft>
              <a:buSzPts val="2400"/>
              <a:buChar char="○"/>
            </a:pPr>
            <a:r>
              <a:rPr lang="en"/>
              <a:t>Adobe Connect Visual Quick Start Guide for Participants</a:t>
            </a:r>
            <a:endParaRPr/>
          </a:p>
          <a:p>
            <a:pPr marL="914400" lvl="1" indent="-381000" algn="l" rtl="0">
              <a:spcBef>
                <a:spcPts val="800"/>
              </a:spcBef>
              <a:spcAft>
                <a:spcPts val="0"/>
              </a:spcAft>
              <a:buSzPts val="2400"/>
              <a:buChar char="○"/>
            </a:pPr>
            <a:r>
              <a:rPr lang="en"/>
              <a:t>Tutorials:   </a:t>
            </a:r>
            <a:r>
              <a:rPr lang="en" u="sng">
                <a:solidFill>
                  <a:srgbClr val="003C71"/>
                </a:solidFill>
                <a:hlinkClick r:id="rId3"/>
              </a:rPr>
              <a:t>https://forums.adobe.com/docs/DOC-6942#jive_content_id_Connect_Tutorials</a:t>
            </a:r>
            <a:r>
              <a:rPr lang="en"/>
              <a:t> </a:t>
            </a:r>
            <a:endParaRPr/>
          </a:p>
          <a:p>
            <a:pPr marL="457200" lvl="0" indent="-381000" algn="l" rtl="0">
              <a:spcBef>
                <a:spcPts val="800"/>
              </a:spcBef>
              <a:spcAft>
                <a:spcPts val="800"/>
              </a:spcAft>
              <a:buSzPts val="2400"/>
              <a:buChar char="●"/>
            </a:pPr>
            <a:r>
              <a:rPr lang="en"/>
              <a:t>Adobe Connect Overview</a:t>
            </a:r>
            <a:br>
              <a:rPr lang="en"/>
            </a:br>
            <a:br>
              <a:rPr lang="en"/>
            </a:b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Trusted Tester P</a:t>
            </a:r>
            <a:r>
              <a:rPr lang="en-US" dirty="0"/>
              <a:t>r</a:t>
            </a:r>
            <a:r>
              <a:rPr lang="en" dirty="0"/>
              <a:t>ogram Curriculum</a:t>
            </a:r>
            <a:endParaRPr dirty="0"/>
          </a:p>
        </p:txBody>
      </p:sp>
      <p:graphicFrame>
        <p:nvGraphicFramePr>
          <p:cNvPr id="17" name="Diagram 16" descr="Diagram showing the courses of the Trusted Tester curriculum: FACA ALL-0490B, DHSA-TT-100-A, DHSA-RR-150-A, DHSA-TT-200-A, DHSA-TT-201-A; and DHSA-TT-202-A. ">
            <a:extLst>
              <a:ext uri="{FF2B5EF4-FFF2-40B4-BE49-F238E27FC236}">
                <a16:creationId xmlns:a16="http://schemas.microsoft.com/office/drawing/2014/main" id="{267C3537-AB8C-4CE2-AECC-DFDA863F50E5}"/>
              </a:ext>
            </a:extLst>
          </p:cNvPr>
          <p:cNvGraphicFramePr/>
          <p:nvPr>
            <p:extLst>
              <p:ext uri="{D42A27DB-BD31-4B8C-83A1-F6EECF244321}">
                <p14:modId xmlns:p14="http://schemas.microsoft.com/office/powerpoint/2010/main" val="359318773"/>
              </p:ext>
            </p:extLst>
          </p:nvPr>
        </p:nvGraphicFramePr>
        <p:xfrm>
          <a:off x="70061" y="978652"/>
          <a:ext cx="8296187" cy="5455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295284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a:effectLst>
            <a:glow rad="139700">
              <a:schemeClr val="accent3">
                <a:satMod val="175000"/>
                <a:alpha val="40000"/>
              </a:schemeClr>
            </a:glow>
          </a:effectLst>
        </p:spPr>
        <p:txBody>
          <a:bodyPr spcFirstLastPara="1" wrap="square" lIns="91425" tIns="91425" rIns="91425" bIns="91425" anchor="b" anchorCtr="0">
            <a:noAutofit/>
          </a:bodyPr>
          <a:lstStyle/>
          <a:p>
            <a:pPr marL="0" lvl="0" indent="0" algn="l" rtl="0">
              <a:spcBef>
                <a:spcPts val="0"/>
              </a:spcBef>
              <a:spcAft>
                <a:spcPts val="0"/>
              </a:spcAft>
              <a:buNone/>
            </a:pPr>
            <a:r>
              <a:rPr lang="en-US" dirty="0"/>
              <a:t>FACA-ALL-049-B</a:t>
            </a:r>
            <a:endParaRPr dirty="0"/>
          </a:p>
        </p:txBody>
      </p:sp>
      <p:graphicFrame>
        <p:nvGraphicFramePr>
          <p:cNvPr id="17" name="Diagram 16" descr="Trusted Tester curriculum diagram with FACA-ALL-049-B highlighted.">
            <a:extLst>
              <a:ext uri="{FF2B5EF4-FFF2-40B4-BE49-F238E27FC236}">
                <a16:creationId xmlns:a16="http://schemas.microsoft.com/office/drawing/2014/main" id="{267C3537-AB8C-4CE2-AECC-DFDA863F50E5}"/>
              </a:ext>
            </a:extLst>
          </p:cNvPr>
          <p:cNvGraphicFramePr/>
          <p:nvPr>
            <p:extLst>
              <p:ext uri="{D42A27DB-BD31-4B8C-83A1-F6EECF244321}">
                <p14:modId xmlns:p14="http://schemas.microsoft.com/office/powerpoint/2010/main" val="2268365119"/>
              </p:ext>
            </p:extLst>
          </p:nvPr>
        </p:nvGraphicFramePr>
        <p:xfrm>
          <a:off x="70061" y="978652"/>
          <a:ext cx="8296187" cy="5455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624F6DE8-44B3-4989-9994-F8ED7426ADF1}"/>
              </a:ext>
            </a:extLst>
          </p:cNvPr>
          <p:cNvSpPr txBox="1"/>
          <p:nvPr/>
        </p:nvSpPr>
        <p:spPr>
          <a:xfrm>
            <a:off x="2869340" y="4400161"/>
            <a:ext cx="5408339" cy="2308324"/>
          </a:xfrm>
          <a:prstGeom prst="rect">
            <a:avLst/>
          </a:prstGeom>
          <a:solidFill>
            <a:srgbClr val="BBC7CD">
              <a:alpha val="50000"/>
            </a:srgbClr>
          </a:solidFill>
          <a:ln w="25400">
            <a:solidFill>
              <a:srgbClr val="5B707B"/>
            </a:solidFill>
          </a:ln>
        </p:spPr>
        <p:txBody>
          <a:bodyPr wrap="square" rtlCol="0">
            <a:spAutoFit/>
          </a:bodyPr>
          <a:lstStyle/>
          <a:p>
            <a:pPr algn="ctr"/>
            <a:r>
              <a:rPr lang="en-US" sz="1800" b="1" dirty="0">
                <a:latin typeface="Calibri Light" panose="020F0302020204030204" pitchFamily="34" charset="0"/>
                <a:cs typeface="Calibri Light" panose="020F0302020204030204" pitchFamily="34" charset="0"/>
              </a:rPr>
              <a:t>FACA-ALL-049B</a:t>
            </a:r>
          </a:p>
          <a:p>
            <a:pPr algn="ctr"/>
            <a:r>
              <a:rPr lang="en-US" sz="1800" b="1" dirty="0">
                <a:latin typeface="Calibri Light" panose="020F0302020204030204" pitchFamily="34" charset="0"/>
                <a:cs typeface="Calibri Light" panose="020F0302020204030204" pitchFamily="34" charset="0"/>
              </a:rPr>
              <a:t>What is Section 508 and Why is It Important?</a:t>
            </a:r>
          </a:p>
          <a:p>
            <a:pPr algn="ctr"/>
            <a:endParaRPr lang="en-US" sz="1800" b="1" dirty="0">
              <a:latin typeface="Calibri Light" panose="020F0302020204030204" pitchFamily="34" charset="0"/>
              <a:cs typeface="Calibri Light" panose="020F0302020204030204" pitchFamily="34" charset="0"/>
            </a:endParaRPr>
          </a:p>
          <a:p>
            <a:pPr algn="l"/>
            <a:r>
              <a:rPr lang="en-US" sz="1800" b="1" i="0" dirty="0">
                <a:solidFill>
                  <a:srgbClr val="000000"/>
                </a:solidFill>
                <a:effectLst/>
                <a:latin typeface="Calibri Light" panose="020F0302020204030204" pitchFamily="34" charset="0"/>
                <a:cs typeface="Calibri Light" panose="020F0302020204030204" pitchFamily="34" charset="0"/>
              </a:rPr>
              <a:t>Course Purpose</a:t>
            </a:r>
            <a:r>
              <a:rPr lang="en-US" sz="1800" b="0" i="0" dirty="0">
                <a:solidFill>
                  <a:srgbClr val="000000"/>
                </a:solidFill>
                <a:effectLst/>
                <a:latin typeface="Calibri Light" panose="020F0302020204030204" pitchFamily="34" charset="0"/>
                <a:cs typeface="Calibri Light" panose="020F0302020204030204" pitchFamily="34" charset="0"/>
              </a:rPr>
              <a:t>: Web-based course introducing Section 508 is and why it is important to make accessible products ICT. This course serves as a prerequisite to all other Section 508 compliance training courses.</a:t>
            </a:r>
          </a:p>
          <a:p>
            <a:pPr algn="l"/>
            <a:r>
              <a:rPr lang="en-US" sz="1800" b="1" i="0" dirty="0">
                <a:solidFill>
                  <a:srgbClr val="000000"/>
                </a:solidFill>
                <a:effectLst/>
                <a:latin typeface="Calibri Light" panose="020F0302020204030204" pitchFamily="34" charset="0"/>
                <a:cs typeface="Calibri Light" panose="020F0302020204030204" pitchFamily="34" charset="0"/>
              </a:rPr>
              <a:t>Course Duration:</a:t>
            </a:r>
            <a:r>
              <a:rPr lang="en-US" sz="1800" b="0" i="0" dirty="0">
                <a:solidFill>
                  <a:srgbClr val="000000"/>
                </a:solidFill>
                <a:effectLst/>
                <a:latin typeface="Calibri Light" panose="020F0302020204030204" pitchFamily="34" charset="0"/>
                <a:cs typeface="Calibri Light" panose="020F0302020204030204" pitchFamily="34" charset="0"/>
              </a:rPr>
              <a:t> 10+ hours</a:t>
            </a:r>
          </a:p>
        </p:txBody>
      </p:sp>
      <p:cxnSp>
        <p:nvCxnSpPr>
          <p:cNvPr id="8" name="Connector: Elbow 7" descr="&quot;&quot;">
            <a:extLst>
              <a:ext uri="{FF2B5EF4-FFF2-40B4-BE49-F238E27FC236}">
                <a16:creationId xmlns:a16="http://schemas.microsoft.com/office/drawing/2014/main" id="{9B9D4A9B-3373-44B9-BE19-89DA3EC55FD2}"/>
              </a:ext>
              <a:ext uri="{C183D7F6-B498-43B3-948B-1728B52AA6E4}">
                <adec:decorative xmlns:adec="http://schemas.microsoft.com/office/drawing/2017/decorative" val="1"/>
              </a:ext>
            </a:extLst>
          </p:cNvPr>
          <p:cNvCxnSpPr>
            <a:cxnSpLocks/>
          </p:cNvCxnSpPr>
          <p:nvPr/>
        </p:nvCxnSpPr>
        <p:spPr>
          <a:xfrm rot="16200000" flipH="1">
            <a:off x="1095828" y="4724399"/>
            <a:ext cx="1857829" cy="1669143"/>
          </a:xfrm>
          <a:prstGeom prst="bentConnector3">
            <a:avLst/>
          </a:prstGeom>
          <a:ln w="34925"/>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40236273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a:effectLst>
            <a:glow rad="139700">
              <a:schemeClr val="accent3">
                <a:satMod val="175000"/>
                <a:alpha val="40000"/>
              </a:schemeClr>
            </a:glow>
          </a:effectLst>
        </p:spPr>
        <p:txBody>
          <a:bodyPr spcFirstLastPara="1" wrap="square" lIns="91425" tIns="91425" rIns="91425" bIns="91425" anchor="b" anchorCtr="0">
            <a:noAutofit/>
          </a:bodyPr>
          <a:lstStyle/>
          <a:p>
            <a:pPr marL="0" lvl="0" indent="0" algn="l" rtl="0">
              <a:spcBef>
                <a:spcPts val="0"/>
              </a:spcBef>
              <a:spcAft>
                <a:spcPts val="0"/>
              </a:spcAft>
              <a:buNone/>
            </a:pPr>
            <a:r>
              <a:rPr lang="en-US" dirty="0"/>
              <a:t>DHSA-TT-100-A</a:t>
            </a:r>
            <a:endParaRPr dirty="0"/>
          </a:p>
        </p:txBody>
      </p:sp>
      <p:graphicFrame>
        <p:nvGraphicFramePr>
          <p:cNvPr id="17" name="Diagram 16" descr="Trusted Tester curriculum diagram with DHSA-TT-100-A highlighted.">
            <a:extLst>
              <a:ext uri="{FF2B5EF4-FFF2-40B4-BE49-F238E27FC236}">
                <a16:creationId xmlns:a16="http://schemas.microsoft.com/office/drawing/2014/main" id="{267C3537-AB8C-4CE2-AECC-DFDA863F50E5}"/>
              </a:ext>
            </a:extLst>
          </p:cNvPr>
          <p:cNvGraphicFramePr/>
          <p:nvPr>
            <p:extLst>
              <p:ext uri="{D42A27DB-BD31-4B8C-83A1-F6EECF244321}">
                <p14:modId xmlns:p14="http://schemas.microsoft.com/office/powerpoint/2010/main" val="1692577844"/>
              </p:ext>
            </p:extLst>
          </p:nvPr>
        </p:nvGraphicFramePr>
        <p:xfrm>
          <a:off x="70061" y="978652"/>
          <a:ext cx="8296187" cy="5455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extBox 8">
            <a:extLst>
              <a:ext uri="{FF2B5EF4-FFF2-40B4-BE49-F238E27FC236}">
                <a16:creationId xmlns:a16="http://schemas.microsoft.com/office/drawing/2014/main" id="{57665D6B-F688-4BF7-A4A9-89642C853E59}"/>
              </a:ext>
            </a:extLst>
          </p:cNvPr>
          <p:cNvSpPr txBox="1"/>
          <p:nvPr/>
        </p:nvSpPr>
        <p:spPr>
          <a:xfrm>
            <a:off x="2869340" y="4400161"/>
            <a:ext cx="5408339" cy="2308324"/>
          </a:xfrm>
          <a:prstGeom prst="rect">
            <a:avLst/>
          </a:prstGeom>
          <a:solidFill>
            <a:srgbClr val="386698">
              <a:alpha val="25000"/>
            </a:srgbClr>
          </a:solidFill>
          <a:ln w="25400">
            <a:solidFill>
              <a:srgbClr val="386698"/>
            </a:solidFill>
          </a:ln>
        </p:spPr>
        <p:txBody>
          <a:bodyPr wrap="square" rtlCol="0">
            <a:spAutoFit/>
          </a:bodyPr>
          <a:lstStyle/>
          <a:p>
            <a:pPr algn="ctr"/>
            <a:r>
              <a:rPr lang="en-US" sz="1800" b="1" dirty="0">
                <a:latin typeface="Calibri Light" panose="020F0302020204030204" pitchFamily="34" charset="0"/>
                <a:cs typeface="Calibri Light" panose="020F0302020204030204" pitchFamily="34" charset="0"/>
              </a:rPr>
              <a:t>DHSA-TT-100-A</a:t>
            </a:r>
          </a:p>
          <a:p>
            <a:pPr algn="ctr"/>
            <a:r>
              <a:rPr lang="en-US" sz="1800" b="1" dirty="0">
                <a:latin typeface="Calibri Light" panose="020F0302020204030204" pitchFamily="34" charset="0"/>
                <a:cs typeface="Calibri Light" panose="020F0302020204030204" pitchFamily="34" charset="0"/>
              </a:rPr>
              <a:t>Section 508 Standards for Web</a:t>
            </a:r>
          </a:p>
          <a:p>
            <a:pPr algn="ctr"/>
            <a:endParaRPr lang="en-US" sz="1800" b="1" dirty="0">
              <a:latin typeface="Calibri Light" panose="020F0302020204030204" pitchFamily="34" charset="0"/>
              <a:cs typeface="Calibri Light" panose="020F0302020204030204" pitchFamily="34" charset="0"/>
            </a:endParaRPr>
          </a:p>
          <a:p>
            <a:pPr algn="l"/>
            <a:r>
              <a:rPr lang="en-US" sz="1800" b="1" i="0" dirty="0">
                <a:solidFill>
                  <a:srgbClr val="000000"/>
                </a:solidFill>
                <a:effectLst/>
                <a:latin typeface="Calibri Light" panose="020F0302020204030204" pitchFamily="34" charset="0"/>
                <a:cs typeface="Calibri Light" panose="020F0302020204030204" pitchFamily="34" charset="0"/>
              </a:rPr>
              <a:t>Course Purpose</a:t>
            </a:r>
            <a:r>
              <a:rPr lang="en-US" sz="1800" b="0" i="0" dirty="0">
                <a:solidFill>
                  <a:srgbClr val="000000"/>
                </a:solidFill>
                <a:effectLst/>
                <a:latin typeface="Calibri Light" panose="020F0302020204030204" pitchFamily="34" charset="0"/>
                <a:cs typeface="Calibri Light" panose="020F0302020204030204" pitchFamily="34" charset="0"/>
              </a:rPr>
              <a:t>: Web-based course providing a basic understanding of the Section 508 standards for web and web applications. This course is a prerequisite for anyone planning to certify as a Trusted Tester.</a:t>
            </a:r>
          </a:p>
          <a:p>
            <a:pPr algn="l"/>
            <a:r>
              <a:rPr lang="en-US" sz="1800" b="1" i="0" dirty="0">
                <a:solidFill>
                  <a:srgbClr val="000000"/>
                </a:solidFill>
                <a:effectLst/>
                <a:latin typeface="Calibri Light" panose="020F0302020204030204" pitchFamily="34" charset="0"/>
                <a:cs typeface="Calibri Light" panose="020F0302020204030204" pitchFamily="34" charset="0"/>
              </a:rPr>
              <a:t>Course Duration:</a:t>
            </a:r>
            <a:r>
              <a:rPr lang="en-US" sz="1800" b="0" i="0" dirty="0">
                <a:solidFill>
                  <a:srgbClr val="000000"/>
                </a:solidFill>
                <a:effectLst/>
                <a:latin typeface="Calibri Light" panose="020F0302020204030204" pitchFamily="34" charset="0"/>
                <a:cs typeface="Calibri Light" panose="020F0302020204030204" pitchFamily="34" charset="0"/>
              </a:rPr>
              <a:t> 20+ hours</a:t>
            </a:r>
          </a:p>
        </p:txBody>
      </p:sp>
      <p:cxnSp>
        <p:nvCxnSpPr>
          <p:cNvPr id="10" name="Connector: Elbow 9" descr="&quot;&quot;">
            <a:extLst>
              <a:ext uri="{FF2B5EF4-FFF2-40B4-BE49-F238E27FC236}">
                <a16:creationId xmlns:a16="http://schemas.microsoft.com/office/drawing/2014/main" id="{82C6B380-8D82-4B6B-B38D-C8F4F9C36E62}"/>
              </a:ext>
              <a:ext uri="{C183D7F6-B498-43B3-948B-1728B52AA6E4}">
                <adec:decorative xmlns:adec="http://schemas.microsoft.com/office/drawing/2017/decorative" val="1"/>
              </a:ext>
            </a:extLst>
          </p:cNvPr>
          <p:cNvCxnSpPr>
            <a:cxnSpLocks/>
            <a:endCxn id="9" idx="1"/>
          </p:cNvCxnSpPr>
          <p:nvPr/>
        </p:nvCxnSpPr>
        <p:spPr>
          <a:xfrm rot="16200000" flipH="1">
            <a:off x="1855622" y="4540605"/>
            <a:ext cx="1154162" cy="873274"/>
          </a:xfrm>
          <a:prstGeom prst="bentConnector2">
            <a:avLst/>
          </a:prstGeom>
          <a:ln w="34925">
            <a:solidFill>
              <a:srgbClr val="386698"/>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14101217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a:effectLst>
            <a:glow rad="139700">
              <a:schemeClr val="accent3">
                <a:satMod val="175000"/>
                <a:alpha val="40000"/>
              </a:schemeClr>
            </a:glow>
          </a:effectLst>
        </p:spPr>
        <p:txBody>
          <a:bodyPr spcFirstLastPara="1" wrap="square" lIns="91425" tIns="91425" rIns="91425" bIns="91425" anchor="b" anchorCtr="0">
            <a:noAutofit/>
          </a:bodyPr>
          <a:lstStyle/>
          <a:p>
            <a:pPr marL="0" lvl="0" indent="0" algn="l" rtl="0">
              <a:spcBef>
                <a:spcPts val="0"/>
              </a:spcBef>
              <a:spcAft>
                <a:spcPts val="0"/>
              </a:spcAft>
              <a:buNone/>
            </a:pPr>
            <a:r>
              <a:rPr lang="en-US" dirty="0"/>
              <a:t>DHSA-TT-150-A</a:t>
            </a:r>
            <a:endParaRPr dirty="0"/>
          </a:p>
        </p:txBody>
      </p:sp>
      <p:graphicFrame>
        <p:nvGraphicFramePr>
          <p:cNvPr id="17" name="Diagram 16" descr="Trusted Tester curriculum diagram with DHSA-TT-150-A highlighted.">
            <a:extLst>
              <a:ext uri="{FF2B5EF4-FFF2-40B4-BE49-F238E27FC236}">
                <a16:creationId xmlns:a16="http://schemas.microsoft.com/office/drawing/2014/main" id="{267C3537-AB8C-4CE2-AECC-DFDA863F50E5}"/>
              </a:ext>
            </a:extLst>
          </p:cNvPr>
          <p:cNvGraphicFramePr/>
          <p:nvPr>
            <p:extLst>
              <p:ext uri="{D42A27DB-BD31-4B8C-83A1-F6EECF244321}">
                <p14:modId xmlns:p14="http://schemas.microsoft.com/office/powerpoint/2010/main" val="566953086"/>
              </p:ext>
            </p:extLst>
          </p:nvPr>
        </p:nvGraphicFramePr>
        <p:xfrm>
          <a:off x="70061" y="978652"/>
          <a:ext cx="8296187" cy="5455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TextBox 10">
            <a:extLst>
              <a:ext uri="{FF2B5EF4-FFF2-40B4-BE49-F238E27FC236}">
                <a16:creationId xmlns:a16="http://schemas.microsoft.com/office/drawing/2014/main" id="{B749EC0C-5509-475C-895E-084CBF5A9486}"/>
              </a:ext>
            </a:extLst>
          </p:cNvPr>
          <p:cNvSpPr txBox="1"/>
          <p:nvPr/>
        </p:nvSpPr>
        <p:spPr>
          <a:xfrm>
            <a:off x="2144112" y="4415927"/>
            <a:ext cx="6180866" cy="2308324"/>
          </a:xfrm>
          <a:prstGeom prst="rect">
            <a:avLst/>
          </a:prstGeom>
          <a:solidFill>
            <a:srgbClr val="8A0000">
              <a:alpha val="15000"/>
            </a:srgbClr>
          </a:solidFill>
          <a:ln w="25400">
            <a:solidFill>
              <a:srgbClr val="8A0000"/>
            </a:solidFill>
          </a:ln>
        </p:spPr>
        <p:txBody>
          <a:bodyPr wrap="square" rtlCol="0">
            <a:spAutoFit/>
          </a:bodyPr>
          <a:lstStyle/>
          <a:p>
            <a:pPr algn="ctr"/>
            <a:r>
              <a:rPr lang="en-US" sz="1800" b="1" dirty="0">
                <a:latin typeface="Calibri Light" panose="020F0302020204030204" pitchFamily="34" charset="0"/>
                <a:cs typeface="Calibri Light" panose="020F0302020204030204" pitchFamily="34" charset="0"/>
              </a:rPr>
              <a:t>DHSA-TT-150-A</a:t>
            </a:r>
          </a:p>
          <a:p>
            <a:pPr algn="ctr"/>
            <a:r>
              <a:rPr lang="en-US" sz="1800" b="1" dirty="0">
                <a:latin typeface="Calibri Light" panose="020F0302020204030204" pitchFamily="34" charset="0"/>
                <a:cs typeface="Calibri Light" panose="020F0302020204030204" pitchFamily="34" charset="0"/>
              </a:rPr>
              <a:t>Trusted Tester Tools for Web on Windows</a:t>
            </a:r>
          </a:p>
          <a:p>
            <a:pPr algn="ctr"/>
            <a:endParaRPr lang="en-US" sz="1800" b="1" dirty="0">
              <a:latin typeface="Calibri Light" panose="020F0302020204030204" pitchFamily="34" charset="0"/>
              <a:cs typeface="Calibri Light" panose="020F0302020204030204" pitchFamily="34" charset="0"/>
            </a:endParaRPr>
          </a:p>
          <a:p>
            <a:pPr algn="l"/>
            <a:r>
              <a:rPr lang="en-US" sz="1800" b="1" i="0" dirty="0">
                <a:solidFill>
                  <a:srgbClr val="000000"/>
                </a:solidFill>
                <a:effectLst/>
                <a:latin typeface="Calibri Light" panose="020F0302020204030204" pitchFamily="34" charset="0"/>
                <a:cs typeface="Calibri Light" panose="020F0302020204030204" pitchFamily="34" charset="0"/>
              </a:rPr>
              <a:t>Course Purpose</a:t>
            </a:r>
            <a:r>
              <a:rPr lang="en-US" sz="1800" b="0" i="0" dirty="0">
                <a:solidFill>
                  <a:srgbClr val="000000"/>
                </a:solidFill>
                <a:effectLst/>
                <a:latin typeface="Calibri Light" panose="020F0302020204030204" pitchFamily="34" charset="0"/>
                <a:cs typeface="Calibri Light" panose="020F0302020204030204" pitchFamily="34" charset="0"/>
              </a:rPr>
              <a:t>: In this  web-based course, students will install </a:t>
            </a:r>
            <a:r>
              <a:rPr lang="en-US" sz="1800" dirty="0">
                <a:latin typeface="Calibri Light" panose="020F0302020204030204" pitchFamily="34" charset="0"/>
                <a:cs typeface="Calibri Light" panose="020F0302020204030204" pitchFamily="34" charset="0"/>
              </a:rPr>
              <a:t>and begin to learn about the r</a:t>
            </a:r>
            <a:r>
              <a:rPr lang="en-US" sz="1800" b="0" i="0" dirty="0">
                <a:solidFill>
                  <a:srgbClr val="000000"/>
                </a:solidFill>
                <a:effectLst/>
                <a:latin typeface="Calibri Light" panose="020F0302020204030204" pitchFamily="34" charset="0"/>
                <a:cs typeface="Calibri Light" panose="020F0302020204030204" pitchFamily="34" charset="0"/>
              </a:rPr>
              <a:t>equired software used for testing web sites for Section 508 conformance, including system requirements and recommended workstation configurations.</a:t>
            </a:r>
          </a:p>
          <a:p>
            <a:pPr algn="l"/>
            <a:r>
              <a:rPr lang="en-US" sz="1800" b="1" i="0" dirty="0">
                <a:solidFill>
                  <a:srgbClr val="000000"/>
                </a:solidFill>
                <a:effectLst/>
                <a:latin typeface="Calibri Light" panose="020F0302020204030204" pitchFamily="34" charset="0"/>
                <a:cs typeface="Calibri Light" panose="020F0302020204030204" pitchFamily="34" charset="0"/>
              </a:rPr>
              <a:t>Course Duration:</a:t>
            </a:r>
            <a:r>
              <a:rPr lang="en-US" sz="1800" b="0" i="0" dirty="0">
                <a:solidFill>
                  <a:srgbClr val="000000"/>
                </a:solidFill>
                <a:effectLst/>
                <a:latin typeface="Calibri Light" panose="020F0302020204030204" pitchFamily="34" charset="0"/>
                <a:cs typeface="Calibri Light" panose="020F0302020204030204" pitchFamily="34" charset="0"/>
              </a:rPr>
              <a:t> 5+ hours</a:t>
            </a:r>
          </a:p>
        </p:txBody>
      </p:sp>
      <p:cxnSp>
        <p:nvCxnSpPr>
          <p:cNvPr id="12" name="Connector: Elbow 11" descr="&quot;&quot;">
            <a:extLst>
              <a:ext uri="{FF2B5EF4-FFF2-40B4-BE49-F238E27FC236}">
                <a16:creationId xmlns:a16="http://schemas.microsoft.com/office/drawing/2014/main" id="{08F14200-4A2F-4E15-AAC2-977DB6ABBF9A}"/>
              </a:ext>
              <a:ext uri="{C183D7F6-B498-43B3-948B-1728B52AA6E4}">
                <adec:decorative xmlns:adec="http://schemas.microsoft.com/office/drawing/2017/decorative" val="1"/>
              </a:ext>
            </a:extLst>
          </p:cNvPr>
          <p:cNvCxnSpPr>
            <a:cxnSpLocks/>
          </p:cNvCxnSpPr>
          <p:nvPr/>
        </p:nvCxnSpPr>
        <p:spPr>
          <a:xfrm rot="16200000" flipH="1">
            <a:off x="3802514" y="3938175"/>
            <a:ext cx="584700" cy="339276"/>
          </a:xfrm>
          <a:prstGeom prst="bentConnector3">
            <a:avLst>
              <a:gd name="adj1" fmla="val 50000"/>
            </a:avLst>
          </a:prstGeom>
          <a:ln w="34925">
            <a:solidFill>
              <a:srgbClr val="8A0000"/>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31834607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a:effectLst>
            <a:glow rad="139700">
              <a:schemeClr val="accent3">
                <a:satMod val="175000"/>
                <a:alpha val="40000"/>
              </a:schemeClr>
            </a:glow>
          </a:effectLst>
        </p:spPr>
        <p:txBody>
          <a:bodyPr spcFirstLastPara="1" wrap="square" lIns="91425" tIns="91425" rIns="91425" bIns="91425" anchor="b" anchorCtr="0">
            <a:noAutofit/>
          </a:bodyPr>
          <a:lstStyle/>
          <a:p>
            <a:pPr marL="0" lvl="0" indent="0" algn="l" rtl="0">
              <a:spcBef>
                <a:spcPts val="0"/>
              </a:spcBef>
              <a:spcAft>
                <a:spcPts val="0"/>
              </a:spcAft>
              <a:buNone/>
            </a:pPr>
            <a:r>
              <a:rPr lang="en-US" dirty="0"/>
              <a:t>DHSA-TT-200-A</a:t>
            </a:r>
            <a:endParaRPr dirty="0"/>
          </a:p>
        </p:txBody>
      </p:sp>
      <p:graphicFrame>
        <p:nvGraphicFramePr>
          <p:cNvPr id="17" name="Diagram 16" descr="Trusted Tester curriculum diagram with DHSA-TT-200-A highlighted.">
            <a:extLst>
              <a:ext uri="{FF2B5EF4-FFF2-40B4-BE49-F238E27FC236}">
                <a16:creationId xmlns:a16="http://schemas.microsoft.com/office/drawing/2014/main" id="{267C3537-AB8C-4CE2-AECC-DFDA863F50E5}"/>
              </a:ext>
            </a:extLst>
          </p:cNvPr>
          <p:cNvGraphicFramePr/>
          <p:nvPr>
            <p:extLst>
              <p:ext uri="{D42A27DB-BD31-4B8C-83A1-F6EECF244321}">
                <p14:modId xmlns:p14="http://schemas.microsoft.com/office/powerpoint/2010/main" val="2753631164"/>
              </p:ext>
            </p:extLst>
          </p:nvPr>
        </p:nvGraphicFramePr>
        <p:xfrm>
          <a:off x="70061" y="978652"/>
          <a:ext cx="8296187" cy="5455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extBox 8">
            <a:extLst>
              <a:ext uri="{FF2B5EF4-FFF2-40B4-BE49-F238E27FC236}">
                <a16:creationId xmlns:a16="http://schemas.microsoft.com/office/drawing/2014/main" id="{04AC0D6A-AF41-4285-9CF0-8636E368E744}"/>
              </a:ext>
            </a:extLst>
          </p:cNvPr>
          <p:cNvSpPr txBox="1"/>
          <p:nvPr/>
        </p:nvSpPr>
        <p:spPr>
          <a:xfrm>
            <a:off x="3200400" y="4400161"/>
            <a:ext cx="5077279" cy="2308324"/>
          </a:xfrm>
          <a:prstGeom prst="rect">
            <a:avLst/>
          </a:prstGeom>
          <a:solidFill>
            <a:srgbClr val="532F61">
              <a:alpha val="12000"/>
            </a:srgbClr>
          </a:solidFill>
          <a:ln w="25400">
            <a:solidFill>
              <a:srgbClr val="532F61"/>
            </a:solidFill>
          </a:ln>
        </p:spPr>
        <p:txBody>
          <a:bodyPr wrap="square" rtlCol="0">
            <a:spAutoFit/>
          </a:bodyPr>
          <a:lstStyle/>
          <a:p>
            <a:pPr algn="ctr"/>
            <a:r>
              <a:rPr lang="en-US" sz="1800" b="1" dirty="0">
                <a:latin typeface="Calibri Light" panose="020F0302020204030204" pitchFamily="34" charset="0"/>
                <a:cs typeface="Calibri Light" panose="020F0302020204030204" pitchFamily="34" charset="0"/>
              </a:rPr>
              <a:t>DHSA-TT-200-A</a:t>
            </a:r>
          </a:p>
          <a:p>
            <a:pPr algn="ctr"/>
            <a:r>
              <a:rPr lang="en-US" sz="1800" b="1" dirty="0">
                <a:latin typeface="Calibri Light" panose="020F0302020204030204" pitchFamily="34" charset="0"/>
                <a:cs typeface="Calibri Light" panose="020F0302020204030204" pitchFamily="34" charset="0"/>
              </a:rPr>
              <a:t>Section 508 Standards for Web</a:t>
            </a:r>
          </a:p>
          <a:p>
            <a:pPr algn="ctr"/>
            <a:endParaRPr lang="en-US" sz="1800" b="1" dirty="0">
              <a:latin typeface="Calibri Light" panose="020F0302020204030204" pitchFamily="34" charset="0"/>
              <a:cs typeface="Calibri Light" panose="020F0302020204030204" pitchFamily="34" charset="0"/>
            </a:endParaRPr>
          </a:p>
          <a:p>
            <a:pPr algn="l"/>
            <a:r>
              <a:rPr lang="en-US" sz="1800" b="1" i="0" dirty="0">
                <a:solidFill>
                  <a:srgbClr val="000000"/>
                </a:solidFill>
                <a:effectLst/>
                <a:latin typeface="Calibri Light" panose="020F0302020204030204" pitchFamily="34" charset="0"/>
                <a:cs typeface="Calibri Light" panose="020F0302020204030204" pitchFamily="34" charset="0"/>
              </a:rPr>
              <a:t>Course Purpose</a:t>
            </a:r>
            <a:r>
              <a:rPr lang="en-US" sz="1800" b="0" i="0" dirty="0">
                <a:solidFill>
                  <a:srgbClr val="000000"/>
                </a:solidFill>
                <a:effectLst/>
                <a:latin typeface="Calibri Light" panose="020F0302020204030204" pitchFamily="34" charset="0"/>
                <a:cs typeface="Calibri Light" panose="020F0302020204030204" pitchFamily="34" charset="0"/>
              </a:rPr>
              <a:t>: Web-based course teaching the Trusted Tester process  and associated tools for testing websites and for compliance with Section 508 standards. </a:t>
            </a:r>
          </a:p>
          <a:p>
            <a:pPr algn="l"/>
            <a:r>
              <a:rPr lang="en-US" sz="1800" b="1" i="0" dirty="0">
                <a:solidFill>
                  <a:srgbClr val="000000"/>
                </a:solidFill>
                <a:effectLst/>
                <a:latin typeface="Calibri Light" panose="020F0302020204030204" pitchFamily="34" charset="0"/>
                <a:cs typeface="Calibri Light" panose="020F0302020204030204" pitchFamily="34" charset="0"/>
              </a:rPr>
              <a:t>Course Duration:</a:t>
            </a:r>
            <a:r>
              <a:rPr lang="en-US" sz="1800" b="0" i="0" dirty="0">
                <a:solidFill>
                  <a:srgbClr val="000000"/>
                </a:solidFill>
                <a:effectLst/>
                <a:latin typeface="Calibri Light" panose="020F0302020204030204" pitchFamily="34" charset="0"/>
                <a:cs typeface="Calibri Light" panose="020F0302020204030204" pitchFamily="34" charset="0"/>
              </a:rPr>
              <a:t> 20+ hours</a:t>
            </a:r>
          </a:p>
        </p:txBody>
      </p:sp>
      <p:cxnSp>
        <p:nvCxnSpPr>
          <p:cNvPr id="10" name="Connector: Elbow 9" descr="&quot;&quot;">
            <a:extLst>
              <a:ext uri="{FF2B5EF4-FFF2-40B4-BE49-F238E27FC236}">
                <a16:creationId xmlns:a16="http://schemas.microsoft.com/office/drawing/2014/main" id="{F5D1188C-BBFB-4959-9005-099C98F6BF43}"/>
              </a:ext>
              <a:ext uri="{C183D7F6-B498-43B3-948B-1728B52AA6E4}">
                <adec:decorative xmlns:adec="http://schemas.microsoft.com/office/drawing/2017/decorative" val="1"/>
              </a:ext>
            </a:extLst>
          </p:cNvPr>
          <p:cNvCxnSpPr>
            <a:cxnSpLocks/>
          </p:cNvCxnSpPr>
          <p:nvPr/>
        </p:nvCxnSpPr>
        <p:spPr>
          <a:xfrm>
            <a:off x="5136872" y="3671727"/>
            <a:ext cx="828499" cy="728434"/>
          </a:xfrm>
          <a:prstGeom prst="bentConnector3">
            <a:avLst>
              <a:gd name="adj1" fmla="val 95987"/>
            </a:avLst>
          </a:prstGeom>
          <a:ln w="34925">
            <a:solidFill>
              <a:srgbClr val="532F61"/>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5492743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a:effectLst>
            <a:glow rad="139700">
              <a:schemeClr val="accent3">
                <a:satMod val="175000"/>
                <a:alpha val="40000"/>
              </a:schemeClr>
            </a:glow>
          </a:effectLst>
        </p:spPr>
        <p:txBody>
          <a:bodyPr spcFirstLastPara="1" wrap="square" lIns="91425" tIns="91425" rIns="91425" bIns="91425" anchor="b" anchorCtr="0">
            <a:noAutofit/>
          </a:bodyPr>
          <a:lstStyle/>
          <a:p>
            <a:pPr marL="0" lvl="0" indent="0" algn="l" rtl="0">
              <a:spcBef>
                <a:spcPts val="0"/>
              </a:spcBef>
              <a:spcAft>
                <a:spcPts val="0"/>
              </a:spcAft>
              <a:buNone/>
            </a:pPr>
            <a:r>
              <a:rPr lang="en-US" dirty="0"/>
              <a:t>DHSA-TT-201-A</a:t>
            </a:r>
            <a:endParaRPr dirty="0"/>
          </a:p>
        </p:txBody>
      </p:sp>
      <p:graphicFrame>
        <p:nvGraphicFramePr>
          <p:cNvPr id="17" name="Diagram 16" descr="Trusted Tester curriculum diagram with DHSA-TT-201-A highlighted.">
            <a:extLst>
              <a:ext uri="{FF2B5EF4-FFF2-40B4-BE49-F238E27FC236}">
                <a16:creationId xmlns:a16="http://schemas.microsoft.com/office/drawing/2014/main" id="{267C3537-AB8C-4CE2-AECC-DFDA863F50E5}"/>
              </a:ext>
            </a:extLst>
          </p:cNvPr>
          <p:cNvGraphicFramePr/>
          <p:nvPr>
            <p:extLst>
              <p:ext uri="{D42A27DB-BD31-4B8C-83A1-F6EECF244321}">
                <p14:modId xmlns:p14="http://schemas.microsoft.com/office/powerpoint/2010/main" val="4122270605"/>
              </p:ext>
            </p:extLst>
          </p:nvPr>
        </p:nvGraphicFramePr>
        <p:xfrm>
          <a:off x="70061" y="978652"/>
          <a:ext cx="8296187" cy="5455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TextBox 10">
            <a:extLst>
              <a:ext uri="{FF2B5EF4-FFF2-40B4-BE49-F238E27FC236}">
                <a16:creationId xmlns:a16="http://schemas.microsoft.com/office/drawing/2014/main" id="{9D63167F-16E0-4362-B2A1-AD8789C6579F}"/>
              </a:ext>
            </a:extLst>
          </p:cNvPr>
          <p:cNvSpPr txBox="1"/>
          <p:nvPr/>
        </p:nvSpPr>
        <p:spPr>
          <a:xfrm>
            <a:off x="2238702" y="4400161"/>
            <a:ext cx="6038977" cy="2308324"/>
          </a:xfrm>
          <a:prstGeom prst="rect">
            <a:avLst/>
          </a:prstGeom>
          <a:solidFill>
            <a:srgbClr val="428178">
              <a:alpha val="25000"/>
            </a:srgbClr>
          </a:solidFill>
          <a:ln w="25400">
            <a:solidFill>
              <a:srgbClr val="428178"/>
            </a:solidFill>
          </a:ln>
        </p:spPr>
        <p:txBody>
          <a:bodyPr wrap="square" rtlCol="0">
            <a:spAutoFit/>
          </a:bodyPr>
          <a:lstStyle/>
          <a:p>
            <a:pPr algn="ctr"/>
            <a:r>
              <a:rPr lang="en-US" sz="1800" b="1" dirty="0">
                <a:latin typeface="Calibri Light" panose="020F0302020204030204" pitchFamily="34" charset="0"/>
                <a:cs typeface="Calibri Light" panose="020F0302020204030204" pitchFamily="34" charset="0"/>
              </a:rPr>
              <a:t>DHSA-TT-201-A</a:t>
            </a:r>
          </a:p>
          <a:p>
            <a:pPr algn="ctr"/>
            <a:r>
              <a:rPr lang="en-US" sz="1800" b="1" dirty="0">
                <a:latin typeface="Calibri Light" panose="020F0302020204030204" pitchFamily="34" charset="0"/>
                <a:cs typeface="Calibri Light" panose="020F0302020204030204" pitchFamily="34" charset="0"/>
              </a:rPr>
              <a:t>Practice Exam for Web on Windows</a:t>
            </a:r>
          </a:p>
          <a:p>
            <a:pPr algn="ctr"/>
            <a:endParaRPr lang="en-US" sz="1800" b="1" dirty="0">
              <a:latin typeface="Calibri Light" panose="020F0302020204030204" pitchFamily="34" charset="0"/>
              <a:cs typeface="Calibri Light" panose="020F0302020204030204" pitchFamily="34" charset="0"/>
            </a:endParaRPr>
          </a:p>
          <a:p>
            <a:pPr algn="l"/>
            <a:r>
              <a:rPr lang="en-US" sz="1800" b="1" i="0" dirty="0">
                <a:solidFill>
                  <a:srgbClr val="000000"/>
                </a:solidFill>
                <a:effectLst/>
                <a:latin typeface="Calibri Light" panose="020F0302020204030204" pitchFamily="34" charset="0"/>
                <a:cs typeface="Calibri Light" panose="020F0302020204030204" pitchFamily="34" charset="0"/>
              </a:rPr>
              <a:t>Course Purpose</a:t>
            </a:r>
            <a:r>
              <a:rPr lang="en-US" sz="1800" b="0" i="0" dirty="0">
                <a:solidFill>
                  <a:srgbClr val="000000"/>
                </a:solidFill>
                <a:effectLst/>
                <a:latin typeface="Calibri Light" panose="020F0302020204030204" pitchFamily="34" charset="0"/>
                <a:cs typeface="Calibri Light" panose="020F0302020204030204" pitchFamily="34" charset="0"/>
              </a:rPr>
              <a:t>: In this web-based practice exam, students will perform 508 compliance testing using the test process, determining appropriate methods for web content and entering results of their evaluation for scoring. </a:t>
            </a:r>
          </a:p>
          <a:p>
            <a:pPr algn="l"/>
            <a:r>
              <a:rPr lang="en-US" sz="1800" b="1" i="0" dirty="0">
                <a:solidFill>
                  <a:srgbClr val="000000"/>
                </a:solidFill>
                <a:effectLst/>
                <a:latin typeface="Calibri Light" panose="020F0302020204030204" pitchFamily="34" charset="0"/>
                <a:cs typeface="Calibri Light" panose="020F0302020204030204" pitchFamily="34" charset="0"/>
              </a:rPr>
              <a:t>Course Duration:</a:t>
            </a:r>
            <a:r>
              <a:rPr lang="en-US" sz="1800" b="0" i="0" dirty="0">
                <a:solidFill>
                  <a:srgbClr val="000000"/>
                </a:solidFill>
                <a:effectLst/>
                <a:latin typeface="Calibri Light" panose="020F0302020204030204" pitchFamily="34" charset="0"/>
                <a:cs typeface="Calibri Light" panose="020F0302020204030204" pitchFamily="34" charset="0"/>
              </a:rPr>
              <a:t> 20+ hours</a:t>
            </a:r>
          </a:p>
        </p:txBody>
      </p:sp>
      <p:cxnSp>
        <p:nvCxnSpPr>
          <p:cNvPr id="12" name="Connector: Elbow 11" descr="&quot;&quot;">
            <a:extLst>
              <a:ext uri="{FF2B5EF4-FFF2-40B4-BE49-F238E27FC236}">
                <a16:creationId xmlns:a16="http://schemas.microsoft.com/office/drawing/2014/main" id="{6E863A46-EE52-4286-9612-FAA7153FE404}"/>
              </a:ext>
              <a:ext uri="{C183D7F6-B498-43B3-948B-1728B52AA6E4}">
                <adec:decorative xmlns:adec="http://schemas.microsoft.com/office/drawing/2017/decorative" val="1"/>
              </a:ext>
            </a:extLst>
          </p:cNvPr>
          <p:cNvCxnSpPr>
            <a:cxnSpLocks/>
          </p:cNvCxnSpPr>
          <p:nvPr/>
        </p:nvCxnSpPr>
        <p:spPr>
          <a:xfrm rot="5400000">
            <a:off x="5457603" y="3352596"/>
            <a:ext cx="1160705" cy="928890"/>
          </a:xfrm>
          <a:prstGeom prst="bentConnector3">
            <a:avLst>
              <a:gd name="adj1" fmla="val 50000"/>
            </a:avLst>
          </a:prstGeom>
          <a:ln w="34925">
            <a:solidFill>
              <a:srgbClr val="428178"/>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183457734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a:effectLst>
            <a:glow rad="139700">
              <a:schemeClr val="accent3">
                <a:satMod val="175000"/>
                <a:alpha val="40000"/>
              </a:schemeClr>
            </a:glow>
          </a:effectLst>
        </p:spPr>
        <p:txBody>
          <a:bodyPr spcFirstLastPara="1" wrap="square" lIns="91425" tIns="91425" rIns="91425" bIns="91425" anchor="b" anchorCtr="0">
            <a:noAutofit/>
          </a:bodyPr>
          <a:lstStyle/>
          <a:p>
            <a:pPr marL="0" lvl="0" indent="0" algn="l" rtl="0">
              <a:spcBef>
                <a:spcPts val="0"/>
              </a:spcBef>
              <a:spcAft>
                <a:spcPts val="0"/>
              </a:spcAft>
              <a:buNone/>
            </a:pPr>
            <a:r>
              <a:rPr lang="en-US" dirty="0"/>
              <a:t>DHSA-TT-202-A</a:t>
            </a:r>
            <a:endParaRPr dirty="0"/>
          </a:p>
        </p:txBody>
      </p:sp>
      <p:graphicFrame>
        <p:nvGraphicFramePr>
          <p:cNvPr id="17" name="Diagram 16" descr="Trusted Tester curriculum diagram with DHSA-TT-202-A highlighted.">
            <a:extLst>
              <a:ext uri="{FF2B5EF4-FFF2-40B4-BE49-F238E27FC236}">
                <a16:creationId xmlns:a16="http://schemas.microsoft.com/office/drawing/2014/main" id="{267C3537-AB8C-4CE2-AECC-DFDA863F50E5}"/>
              </a:ext>
            </a:extLst>
          </p:cNvPr>
          <p:cNvGraphicFramePr/>
          <p:nvPr>
            <p:extLst>
              <p:ext uri="{D42A27DB-BD31-4B8C-83A1-F6EECF244321}">
                <p14:modId xmlns:p14="http://schemas.microsoft.com/office/powerpoint/2010/main" val="1671280474"/>
              </p:ext>
            </p:extLst>
          </p:nvPr>
        </p:nvGraphicFramePr>
        <p:xfrm>
          <a:off x="70061" y="978652"/>
          <a:ext cx="8296187" cy="5455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extBox 8">
            <a:extLst>
              <a:ext uri="{FF2B5EF4-FFF2-40B4-BE49-F238E27FC236}">
                <a16:creationId xmlns:a16="http://schemas.microsoft.com/office/drawing/2014/main" id="{32390920-7171-4202-855C-E392E151B81D}"/>
              </a:ext>
            </a:extLst>
          </p:cNvPr>
          <p:cNvSpPr txBox="1"/>
          <p:nvPr/>
        </p:nvSpPr>
        <p:spPr>
          <a:xfrm>
            <a:off x="2648609" y="4352863"/>
            <a:ext cx="5707899" cy="2308324"/>
          </a:xfrm>
          <a:prstGeom prst="rect">
            <a:avLst/>
          </a:prstGeom>
          <a:solidFill>
            <a:srgbClr val="013B56">
              <a:alpha val="17000"/>
            </a:srgbClr>
          </a:solidFill>
          <a:ln w="25400">
            <a:solidFill>
              <a:srgbClr val="013B56"/>
            </a:solidFill>
          </a:ln>
        </p:spPr>
        <p:txBody>
          <a:bodyPr wrap="square" rtlCol="0">
            <a:spAutoFit/>
          </a:bodyPr>
          <a:lstStyle/>
          <a:p>
            <a:pPr algn="ctr"/>
            <a:r>
              <a:rPr lang="en-US" sz="1800" b="1" dirty="0">
                <a:latin typeface="Calibri Light" panose="020F0302020204030204" pitchFamily="34" charset="0"/>
                <a:cs typeface="Calibri Light" panose="020F0302020204030204" pitchFamily="34" charset="0"/>
              </a:rPr>
              <a:t>DHSA-TT-202-A</a:t>
            </a:r>
          </a:p>
          <a:p>
            <a:pPr algn="ctr"/>
            <a:r>
              <a:rPr lang="en-US" sz="1800" b="1" dirty="0">
                <a:latin typeface="Calibri Light" panose="020F0302020204030204" pitchFamily="34" charset="0"/>
                <a:cs typeface="Calibri Light" panose="020F0302020204030204" pitchFamily="34" charset="0"/>
              </a:rPr>
              <a:t>Trusted Tester Certification Exam for Web on Windows</a:t>
            </a:r>
          </a:p>
          <a:p>
            <a:pPr algn="ctr"/>
            <a:endParaRPr lang="en-US" sz="1800" b="1" dirty="0">
              <a:latin typeface="Calibri Light" panose="020F0302020204030204" pitchFamily="34" charset="0"/>
              <a:cs typeface="Calibri Light" panose="020F0302020204030204" pitchFamily="34" charset="0"/>
            </a:endParaRPr>
          </a:p>
          <a:p>
            <a:pPr algn="l"/>
            <a:r>
              <a:rPr lang="en-US" sz="1800" b="1" i="0" dirty="0">
                <a:solidFill>
                  <a:srgbClr val="000000"/>
                </a:solidFill>
                <a:effectLst/>
                <a:latin typeface="Calibri Light" panose="020F0302020204030204" pitchFamily="34" charset="0"/>
                <a:cs typeface="Calibri Light" panose="020F0302020204030204" pitchFamily="34" charset="0"/>
              </a:rPr>
              <a:t>Course Purpose</a:t>
            </a:r>
            <a:r>
              <a:rPr lang="en-US" sz="1800" b="0" i="0" dirty="0">
                <a:solidFill>
                  <a:srgbClr val="000000"/>
                </a:solidFill>
                <a:effectLst/>
                <a:latin typeface="Calibri Light" panose="020F0302020204030204" pitchFamily="34" charset="0"/>
                <a:cs typeface="Calibri Light" panose="020F0302020204030204" pitchFamily="34" charset="0"/>
              </a:rPr>
              <a:t>: The web-based exam involves testing a multi-page application for Section 508 compliance using the DHS Section 508 Compliance Test Process. Certificate award is based on accurate reporting of compliance issues. </a:t>
            </a:r>
          </a:p>
          <a:p>
            <a:pPr algn="l"/>
            <a:r>
              <a:rPr lang="en-US" sz="1800" b="1" i="0" dirty="0">
                <a:solidFill>
                  <a:srgbClr val="000000"/>
                </a:solidFill>
                <a:effectLst/>
                <a:latin typeface="Calibri Light" panose="020F0302020204030204" pitchFamily="34" charset="0"/>
                <a:cs typeface="Calibri Light" panose="020F0302020204030204" pitchFamily="34" charset="0"/>
              </a:rPr>
              <a:t>Course Duration:</a:t>
            </a:r>
            <a:r>
              <a:rPr lang="en-US" sz="1800" b="0" i="0" dirty="0">
                <a:solidFill>
                  <a:srgbClr val="000000"/>
                </a:solidFill>
                <a:effectLst/>
                <a:latin typeface="Calibri Light" panose="020F0302020204030204" pitchFamily="34" charset="0"/>
                <a:cs typeface="Calibri Light" panose="020F0302020204030204" pitchFamily="34" charset="0"/>
              </a:rPr>
              <a:t> 10+ hours</a:t>
            </a:r>
          </a:p>
        </p:txBody>
      </p:sp>
      <p:cxnSp>
        <p:nvCxnSpPr>
          <p:cNvPr id="10" name="Connector: Elbow 9" descr="&quot;&quot;">
            <a:extLst>
              <a:ext uri="{FF2B5EF4-FFF2-40B4-BE49-F238E27FC236}">
                <a16:creationId xmlns:a16="http://schemas.microsoft.com/office/drawing/2014/main" id="{C2BD5A71-64BF-4A11-A9B3-DD07C4C91716}"/>
              </a:ext>
              <a:ext uri="{C183D7F6-B498-43B3-948B-1728B52AA6E4}">
                <adec:decorative xmlns:adec="http://schemas.microsoft.com/office/drawing/2017/decorative" val="1"/>
              </a:ext>
            </a:extLst>
          </p:cNvPr>
          <p:cNvCxnSpPr>
            <a:cxnSpLocks/>
          </p:cNvCxnSpPr>
          <p:nvPr/>
        </p:nvCxnSpPr>
        <p:spPr>
          <a:xfrm rot="5400000">
            <a:off x="6972683" y="3388296"/>
            <a:ext cx="1307084" cy="622050"/>
          </a:xfrm>
          <a:prstGeom prst="bentConnector3">
            <a:avLst>
              <a:gd name="adj1" fmla="val 50000"/>
            </a:avLst>
          </a:prstGeom>
          <a:ln w="34925">
            <a:solidFill>
              <a:srgbClr val="013B56"/>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32495422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Certification Requirements</a:t>
            </a:r>
            <a:endParaRPr dirty="0"/>
          </a:p>
        </p:txBody>
      </p:sp>
      <p:sp>
        <p:nvSpPr>
          <p:cNvPr id="3" name="Text Placeholder 2">
            <a:extLst>
              <a:ext uri="{FF2B5EF4-FFF2-40B4-BE49-F238E27FC236}">
                <a16:creationId xmlns:a16="http://schemas.microsoft.com/office/drawing/2014/main" id="{46084F3C-FA87-4A10-8DDA-CC997DA8E5E0}"/>
              </a:ext>
            </a:extLst>
          </p:cNvPr>
          <p:cNvSpPr>
            <a:spLocks noGrp="1"/>
          </p:cNvSpPr>
          <p:nvPr>
            <p:ph type="body" idx="1"/>
          </p:nvPr>
        </p:nvSpPr>
        <p:spPr>
          <a:xfrm>
            <a:off x="381456" y="1694221"/>
            <a:ext cx="5159367" cy="2277000"/>
          </a:xfrm>
        </p:spPr>
        <p:txBody>
          <a:bodyPr/>
          <a:lstStyle/>
          <a:p>
            <a:r>
              <a:rPr lang="en-US" dirty="0">
                <a:latin typeface="+mn-lt"/>
                <a:ea typeface="Calibri" panose="020F0502020204030204" pitchFamily="34" charset="0"/>
                <a:cs typeface="Times New Roman" panose="02020603050405020304" pitchFamily="18" charset="0"/>
              </a:rPr>
              <a:t>Students must complete all </a:t>
            </a:r>
            <a:r>
              <a:rPr lang="en-US" dirty="0">
                <a:effectLst/>
                <a:latin typeface="+mn-lt"/>
                <a:ea typeface="Calibri" panose="020F0502020204030204" pitchFamily="34" charset="0"/>
                <a:cs typeface="Times New Roman" panose="02020603050405020304" pitchFamily="18" charset="0"/>
              </a:rPr>
              <a:t>courses and score 90% or better on the final exam.</a:t>
            </a:r>
          </a:p>
          <a:p>
            <a:r>
              <a:rPr lang="en-US" dirty="0">
                <a:latin typeface="+mn-lt"/>
                <a:ea typeface="Calibri" panose="020F0502020204030204" pitchFamily="34" charset="0"/>
                <a:cs typeface="Times New Roman" panose="02020603050405020304" pitchFamily="18" charset="0"/>
              </a:rPr>
              <a:t>Practice exam allows unlimited attempts before taking the final exam. </a:t>
            </a:r>
            <a:endParaRPr lang="en-US" dirty="0">
              <a:effectLst/>
              <a:latin typeface="+mn-lt"/>
              <a:ea typeface="Calibri" panose="020F0502020204030204" pitchFamily="34" charset="0"/>
              <a:cs typeface="Times New Roman" panose="02020603050405020304" pitchFamily="18" charset="0"/>
            </a:endParaRPr>
          </a:p>
          <a:p>
            <a:r>
              <a:rPr lang="en-US" dirty="0">
                <a:latin typeface="+mn-lt"/>
                <a:ea typeface="Calibri" panose="020F0502020204030204" pitchFamily="34" charset="0"/>
                <a:cs typeface="Times New Roman" panose="02020603050405020304" pitchFamily="18" charset="0"/>
              </a:rPr>
              <a:t>Final e</a:t>
            </a:r>
            <a:r>
              <a:rPr lang="en-US" dirty="0">
                <a:effectLst/>
                <a:latin typeface="+mn-lt"/>
                <a:ea typeface="Calibri" panose="020F0502020204030204" pitchFamily="34" charset="0"/>
                <a:cs typeface="Times New Roman" panose="02020603050405020304" pitchFamily="18" charset="0"/>
              </a:rPr>
              <a:t>xam allows 2 attempts (one attempt, one retake.)</a:t>
            </a:r>
            <a:endParaRPr lang="en-US" dirty="0">
              <a:latin typeface="+mn-lt"/>
              <a:ea typeface="Calibri" panose="020F0502020204030204" pitchFamily="34" charset="0"/>
              <a:cs typeface="Times New Roman" panose="02020603050405020304" pitchFamily="18" charset="0"/>
            </a:endParaRPr>
          </a:p>
          <a:p>
            <a:pPr lvl="1">
              <a:spcAft>
                <a:spcPts val="600"/>
              </a:spcAft>
            </a:pPr>
            <a:r>
              <a:rPr lang="en-US" dirty="0">
                <a:effectLst/>
                <a:latin typeface="+mn-lt"/>
                <a:ea typeface="Calibri" panose="020F0502020204030204" pitchFamily="34" charset="0"/>
                <a:cs typeface="Times New Roman" panose="02020603050405020304" pitchFamily="18" charset="0"/>
              </a:rPr>
              <a:t>Further attempts require coordination with DHS.</a:t>
            </a:r>
          </a:p>
          <a:p>
            <a:r>
              <a:rPr lang="en-US" dirty="0">
                <a:effectLst/>
                <a:latin typeface="+mn-lt"/>
                <a:ea typeface="Calibri" panose="020F0502020204030204" pitchFamily="34" charset="0"/>
                <a:cs typeface="Times New Roman" panose="02020603050405020304" pitchFamily="18" charset="0"/>
              </a:rPr>
              <a:t>Check with DHS on completion timeline requirements, as these may change.</a:t>
            </a:r>
            <a:endParaRPr lang="en-US" dirty="0">
              <a:latin typeface="+mn-lt"/>
            </a:endParaRPr>
          </a:p>
        </p:txBody>
      </p:sp>
      <p:pic>
        <p:nvPicPr>
          <p:cNvPr id="1026" name="Picture 2" descr="Tooth wheel mechanism with REQUIREMENTS on one of the wheels.">
            <a:extLst>
              <a:ext uri="{FF2B5EF4-FFF2-40B4-BE49-F238E27FC236}">
                <a16:creationId xmlns:a16="http://schemas.microsoft.com/office/drawing/2014/main" id="{D0E9C0CC-4D1F-4852-9070-19554E84D7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48049" y="1806303"/>
            <a:ext cx="2489201" cy="17424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6730617"/>
      </p:ext>
    </p:extLst>
  </p:cSld>
  <p:clrMapOvr>
    <a:overrideClrMapping bg1="lt1" tx1="dk1" bg2="dk2" tx2="lt2" accent1="accent1" accent2="accent2" accent3="accent3" accent4="accent4" accent5="accent5" accent6="accent6" hlink="hlink" folHlink="folHlink"/>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42"/>
          <p:cNvSpPr txBox="1">
            <a:spLocks noGrp="1"/>
          </p:cNvSpPr>
          <p:nvPr>
            <p:ph type="title"/>
          </p:nvPr>
        </p:nvSpPr>
        <p:spPr>
          <a:xfrm>
            <a:off x="228600" y="2689375"/>
            <a:ext cx="7640400" cy="127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Webinar Wrap-Up</a:t>
            </a:r>
            <a:endParaRPr dirty="0"/>
          </a:p>
        </p:txBody>
      </p:sp>
    </p:spTree>
    <p:extLst>
      <p:ext uri="{BB962C8B-B14F-4D97-AF65-F5344CB8AC3E}">
        <p14:creationId xmlns:p14="http://schemas.microsoft.com/office/powerpoint/2010/main" val="40131760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51"/>
        <p:cNvGrpSpPr/>
        <p:nvPr/>
      </p:nvGrpSpPr>
      <p:grpSpPr>
        <a:xfrm>
          <a:off x="0" y="0"/>
          <a:ext cx="0" cy="0"/>
          <a:chOff x="0" y="0"/>
          <a:chExt cx="0" cy="0"/>
        </a:xfrm>
      </p:grpSpPr>
      <p:sp>
        <p:nvSpPr>
          <p:cNvPr id="755" name="Google Shape;755;p85"/>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Webinar Wrap-up</a:t>
            </a:r>
            <a:endParaRPr dirty="0"/>
          </a:p>
        </p:txBody>
      </p:sp>
      <p:sp>
        <p:nvSpPr>
          <p:cNvPr id="756" name="Google Shape;756;p85"/>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Closing Remarks</a:t>
            </a:r>
            <a:endParaRPr/>
          </a:p>
        </p:txBody>
      </p:sp>
      <p:sp>
        <p:nvSpPr>
          <p:cNvPr id="752" name="Google Shape;752;p85"/>
          <p:cNvSpPr txBox="1">
            <a:spLocks noGrp="1"/>
          </p:cNvSpPr>
          <p:nvPr>
            <p:ph type="body" idx="1"/>
          </p:nvPr>
        </p:nvSpPr>
        <p:spPr>
          <a:xfrm>
            <a:off x="510199" y="2274185"/>
            <a:ext cx="4584314" cy="22770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800"/>
              </a:spcAft>
              <a:buSzPts val="2400"/>
              <a:buChar char="●"/>
            </a:pPr>
            <a:r>
              <a:rPr lang="en" sz="2200" dirty="0"/>
              <a:t>Thank you for coming!</a:t>
            </a:r>
          </a:p>
          <a:p>
            <a:pPr marL="457200" lvl="0" indent="-381000" algn="l" rtl="0">
              <a:spcBef>
                <a:spcPts val="0"/>
              </a:spcBef>
              <a:spcAft>
                <a:spcPts val="800"/>
              </a:spcAft>
              <a:buSzPts val="2400"/>
              <a:buChar char="●"/>
            </a:pPr>
            <a:r>
              <a:rPr lang="en" sz="2200" dirty="0"/>
              <a:t>Remember – accessibility is everyone’s responsibility.</a:t>
            </a:r>
          </a:p>
          <a:p>
            <a:pPr lvl="0">
              <a:spcAft>
                <a:spcPts val="800"/>
              </a:spcAft>
            </a:pPr>
            <a:r>
              <a:rPr lang="en" sz="2200" dirty="0"/>
              <a:t>For enrollment and Trusted Tester program questions, visit Training.Section508testing.net.</a:t>
            </a:r>
          </a:p>
          <a:p>
            <a:pPr lvl="0">
              <a:spcAft>
                <a:spcPts val="800"/>
              </a:spcAft>
            </a:pPr>
            <a:r>
              <a:rPr lang="en" sz="2200" dirty="0"/>
              <a:t>For questions about this training and other Section 508 resources, </a:t>
            </a:r>
            <a:r>
              <a:rPr lang="en-US" sz="2200" dirty="0"/>
              <a:t>visit Section508.gov.</a:t>
            </a:r>
            <a:br>
              <a:rPr lang="en" sz="2200" dirty="0"/>
            </a:br>
            <a:endParaRPr sz="2200" dirty="0"/>
          </a:p>
        </p:txBody>
      </p:sp>
      <p:pic>
        <p:nvPicPr>
          <p:cNvPr id="8" name="Picture 7" descr="Desk with electronic devices, computer and paper, and the word summary on a notebook."/>
          <p:cNvPicPr/>
          <p:nvPr/>
        </p:nvPicPr>
        <p:blipFill>
          <a:blip r:embed="rId3">
            <a:extLst>
              <a:ext uri="{28A0092B-C50C-407E-A947-70E740481C1C}">
                <a14:useLocalDpi xmlns:a14="http://schemas.microsoft.com/office/drawing/2010/main" val="0"/>
              </a:ext>
            </a:extLst>
          </a:blip>
          <a:srcRect/>
          <a:stretch>
            <a:fillRect/>
          </a:stretch>
        </p:blipFill>
        <p:spPr bwMode="auto">
          <a:xfrm>
            <a:off x="5399323" y="2420199"/>
            <a:ext cx="2437423" cy="142245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36"/>
        <p:cNvGrpSpPr/>
        <p:nvPr/>
      </p:nvGrpSpPr>
      <p:grpSpPr>
        <a:xfrm>
          <a:off x="0" y="0"/>
          <a:ext cx="0" cy="0"/>
          <a:chOff x="0" y="0"/>
          <a:chExt cx="0" cy="0"/>
        </a:xfrm>
      </p:grpSpPr>
      <p:sp>
        <p:nvSpPr>
          <p:cNvPr id="340" name="Google Shape;340;p35"/>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Participation Guidelines</a:t>
            </a:r>
            <a:endParaRPr dirty="0"/>
          </a:p>
        </p:txBody>
      </p:sp>
      <p:sp>
        <p:nvSpPr>
          <p:cNvPr id="337" name="Google Shape;337;p35"/>
          <p:cNvSpPr txBox="1">
            <a:spLocks noGrp="1"/>
          </p:cNvSpPr>
          <p:nvPr>
            <p:ph type="body" idx="1"/>
          </p:nvPr>
        </p:nvSpPr>
        <p:spPr>
          <a:xfrm>
            <a:off x="510200" y="2341921"/>
            <a:ext cx="7302300" cy="22770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dirty="0"/>
              <a:t>Participate</a:t>
            </a:r>
            <a:endParaRPr dirty="0"/>
          </a:p>
          <a:p>
            <a:pPr marL="457200" lvl="0" indent="-381000" algn="l" rtl="0">
              <a:spcBef>
                <a:spcPts val="800"/>
              </a:spcBef>
              <a:spcAft>
                <a:spcPts val="0"/>
              </a:spcAft>
              <a:buSzPts val="2400"/>
              <a:buChar char="●"/>
            </a:pPr>
            <a:r>
              <a:rPr lang="en" dirty="0"/>
              <a:t>Mute your phone when you are not speaking</a:t>
            </a:r>
            <a:endParaRPr dirty="0"/>
          </a:p>
          <a:p>
            <a:pPr marL="457200" lvl="0" indent="-381000" algn="l" rtl="0">
              <a:spcBef>
                <a:spcPts val="800"/>
              </a:spcBef>
              <a:spcAft>
                <a:spcPts val="0"/>
              </a:spcAft>
              <a:buSzPts val="2400"/>
              <a:buChar char="●"/>
            </a:pPr>
            <a:r>
              <a:rPr lang="en" dirty="0"/>
              <a:t>Do not put your phone on hold</a:t>
            </a:r>
            <a:endParaRPr dirty="0"/>
          </a:p>
          <a:p>
            <a:pPr marL="457200" lvl="0" indent="-381000" algn="l" rtl="0">
              <a:spcBef>
                <a:spcPts val="800"/>
              </a:spcBef>
              <a:spcAft>
                <a:spcPts val="0"/>
              </a:spcAft>
              <a:buSzPts val="2400"/>
              <a:buChar char="●"/>
            </a:pPr>
            <a:r>
              <a:rPr lang="en" dirty="0"/>
              <a:t>Raise your hand to ask a question</a:t>
            </a:r>
            <a:endParaRPr dirty="0"/>
          </a:p>
          <a:p>
            <a:pPr marL="457200" lvl="0" indent="-381000" algn="l" rtl="0">
              <a:spcBef>
                <a:spcPts val="800"/>
              </a:spcBef>
              <a:spcAft>
                <a:spcPts val="800"/>
              </a:spcAft>
              <a:buSzPts val="2400"/>
              <a:buChar char="●"/>
            </a:pPr>
            <a:r>
              <a:rPr lang="en" dirty="0"/>
              <a:t>Identify yourself when speaking</a:t>
            </a:r>
            <a:br>
              <a:rPr lang="en" dirty="0"/>
            </a:br>
            <a:br>
              <a:rPr lang="en" dirty="0"/>
            </a:br>
            <a:endParaRPr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62" name="Google Shape;362;p38"/>
          <p:cNvSpPr txBox="1">
            <a:spLocks noGrp="1"/>
          </p:cNvSpPr>
          <p:nvPr>
            <p:ph type="title"/>
          </p:nvPr>
        </p:nvSpPr>
        <p:spPr>
          <a:xfrm>
            <a:off x="600380" y="902788"/>
            <a:ext cx="7721100" cy="52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Today’s Agenda</a:t>
            </a:r>
            <a:endParaRPr dirty="0"/>
          </a:p>
        </p:txBody>
      </p:sp>
      <p:sp>
        <p:nvSpPr>
          <p:cNvPr id="356" name="Google Shape;356;p38"/>
          <p:cNvSpPr txBox="1">
            <a:spLocks noGrp="1"/>
          </p:cNvSpPr>
          <p:nvPr>
            <p:ph type="subTitle" idx="1"/>
          </p:nvPr>
        </p:nvSpPr>
        <p:spPr>
          <a:xfrm>
            <a:off x="663100" y="1776176"/>
            <a:ext cx="7658400" cy="612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Introductions</a:t>
            </a:r>
            <a:endParaRPr dirty="0"/>
          </a:p>
        </p:txBody>
      </p:sp>
      <p:sp>
        <p:nvSpPr>
          <p:cNvPr id="357" name="Google Shape;357;p38"/>
          <p:cNvSpPr txBox="1">
            <a:spLocks noGrp="1"/>
          </p:cNvSpPr>
          <p:nvPr>
            <p:ph type="subTitle" idx="2"/>
          </p:nvPr>
        </p:nvSpPr>
        <p:spPr>
          <a:xfrm>
            <a:off x="663100" y="2332610"/>
            <a:ext cx="7658400" cy="612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Webinar Objectives</a:t>
            </a:r>
            <a:endParaRPr dirty="0"/>
          </a:p>
        </p:txBody>
      </p:sp>
      <p:sp>
        <p:nvSpPr>
          <p:cNvPr id="358" name="Google Shape;358;p38"/>
          <p:cNvSpPr txBox="1">
            <a:spLocks noGrp="1"/>
          </p:cNvSpPr>
          <p:nvPr>
            <p:ph type="subTitle" idx="3"/>
          </p:nvPr>
        </p:nvSpPr>
        <p:spPr>
          <a:xfrm>
            <a:off x="663100" y="2901570"/>
            <a:ext cx="7658400" cy="612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Trusted Tester Program Purpose</a:t>
            </a:r>
            <a:endParaRPr dirty="0"/>
          </a:p>
        </p:txBody>
      </p:sp>
      <p:sp>
        <p:nvSpPr>
          <p:cNvPr id="360" name="Google Shape;360;p38"/>
          <p:cNvSpPr txBox="1">
            <a:spLocks noGrp="1"/>
          </p:cNvSpPr>
          <p:nvPr>
            <p:ph type="subTitle" idx="13"/>
          </p:nvPr>
        </p:nvSpPr>
        <p:spPr>
          <a:xfrm>
            <a:off x="663100" y="3546730"/>
            <a:ext cx="7658400" cy="612900"/>
          </a:xfrm>
          <a:prstGeom prst="rect">
            <a:avLst/>
          </a:prstGeom>
        </p:spPr>
        <p:txBody>
          <a:bodyPr spcFirstLastPara="1" wrap="square" lIns="91425" tIns="91425" rIns="91425" bIns="91425" anchor="t" anchorCtr="0">
            <a:noAutofit/>
          </a:bodyPr>
          <a:lstStyle/>
          <a:p>
            <a:pPr marL="0" indent="0">
              <a:spcAft>
                <a:spcPts val="1600"/>
              </a:spcAft>
            </a:pPr>
            <a:r>
              <a:rPr lang="en-US" dirty="0"/>
              <a:t>Role of the Trusted Tester</a:t>
            </a:r>
          </a:p>
          <a:p>
            <a:pPr marL="0" indent="0">
              <a:spcAft>
                <a:spcPts val="1600"/>
              </a:spcAft>
            </a:pPr>
            <a:endParaRPr dirty="0"/>
          </a:p>
        </p:txBody>
      </p:sp>
      <p:sp>
        <p:nvSpPr>
          <p:cNvPr id="359" name="Google Shape;359;p38"/>
          <p:cNvSpPr txBox="1">
            <a:spLocks noGrp="1"/>
          </p:cNvSpPr>
          <p:nvPr>
            <p:ph type="subTitle" idx="4"/>
          </p:nvPr>
        </p:nvSpPr>
        <p:spPr>
          <a:xfrm>
            <a:off x="663100" y="4191890"/>
            <a:ext cx="7658400" cy="612900"/>
          </a:xfrm>
          <a:prstGeom prst="rect">
            <a:avLst/>
          </a:prstGeom>
        </p:spPr>
        <p:txBody>
          <a:bodyPr spcFirstLastPara="1" wrap="square" lIns="91425" tIns="91425" rIns="91425" bIns="91425" anchor="t" anchorCtr="0">
            <a:noAutofit/>
          </a:bodyPr>
          <a:lstStyle/>
          <a:p>
            <a:pPr marL="0" indent="0">
              <a:spcAft>
                <a:spcPts val="1600"/>
              </a:spcAft>
            </a:pPr>
            <a:r>
              <a:rPr lang="en" dirty="0"/>
              <a:t>Components of the Trusted Tester Review</a:t>
            </a:r>
            <a:endParaRPr dirty="0"/>
          </a:p>
        </p:txBody>
      </p:sp>
      <p:sp>
        <p:nvSpPr>
          <p:cNvPr id="361" name="Google Shape;361;p38"/>
          <p:cNvSpPr txBox="1">
            <a:spLocks noGrp="1"/>
          </p:cNvSpPr>
          <p:nvPr>
            <p:ph type="subTitle" idx="15"/>
          </p:nvPr>
        </p:nvSpPr>
        <p:spPr>
          <a:xfrm>
            <a:off x="663100" y="4837050"/>
            <a:ext cx="7721100" cy="612900"/>
          </a:xfrm>
          <a:prstGeom prst="rect">
            <a:avLst/>
          </a:prstGeom>
        </p:spPr>
        <p:txBody>
          <a:bodyPr spcFirstLastPara="1" wrap="square" lIns="91425" tIns="91425" rIns="91425" bIns="91425" anchor="t" anchorCtr="0">
            <a:noAutofit/>
          </a:bodyPr>
          <a:lstStyle/>
          <a:p>
            <a:pPr marL="0" indent="0">
              <a:spcAft>
                <a:spcPts val="1600"/>
              </a:spcAft>
            </a:pPr>
            <a:r>
              <a:rPr lang="en" dirty="0"/>
              <a:t>Trusted Tester Curriculum and Requirements</a:t>
            </a:r>
            <a:endParaRPr dirty="0"/>
          </a:p>
        </p:txBody>
      </p:sp>
      <p:sp>
        <p:nvSpPr>
          <p:cNvPr id="363" name="Google Shape;363;p38"/>
          <p:cNvSpPr txBox="1">
            <a:spLocks noGrp="1"/>
          </p:cNvSpPr>
          <p:nvPr>
            <p:ph type="subTitle" idx="15"/>
          </p:nvPr>
        </p:nvSpPr>
        <p:spPr>
          <a:xfrm>
            <a:off x="663100" y="5373750"/>
            <a:ext cx="7721100" cy="612900"/>
          </a:xfrm>
          <a:prstGeom prst="rect">
            <a:avLst/>
          </a:prstGeom>
        </p:spPr>
        <p:txBody>
          <a:bodyPr spcFirstLastPara="1" wrap="square" lIns="91425" tIns="91425" rIns="91425" bIns="91425" anchor="t" anchorCtr="0">
            <a:noAutofit/>
          </a:bodyPr>
          <a:lstStyle/>
          <a:p>
            <a:pPr marL="0" indent="0">
              <a:spcAft>
                <a:spcPts val="1600"/>
              </a:spcAft>
            </a:pPr>
            <a:r>
              <a:rPr lang="en" dirty="0"/>
              <a:t>Webinar Wrap Up</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67"/>
        <p:cNvGrpSpPr/>
        <p:nvPr/>
      </p:nvGrpSpPr>
      <p:grpSpPr>
        <a:xfrm>
          <a:off x="0" y="0"/>
          <a:ext cx="0" cy="0"/>
          <a:chOff x="0" y="0"/>
          <a:chExt cx="0" cy="0"/>
        </a:xfrm>
      </p:grpSpPr>
      <p:sp>
        <p:nvSpPr>
          <p:cNvPr id="371" name="Google Shape;371;p39"/>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Participant </a:t>
            </a:r>
            <a:r>
              <a:rPr lang="en" dirty="0"/>
              <a:t>Introductions</a:t>
            </a:r>
            <a:endParaRPr dirty="0"/>
          </a:p>
        </p:txBody>
      </p:sp>
      <p:sp>
        <p:nvSpPr>
          <p:cNvPr id="372" name="Google Shape;372;p39"/>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Share your:</a:t>
            </a:r>
            <a:endParaRPr dirty="0"/>
          </a:p>
        </p:txBody>
      </p:sp>
      <p:sp>
        <p:nvSpPr>
          <p:cNvPr id="368" name="Google Shape;368;p39"/>
          <p:cNvSpPr txBox="1">
            <a:spLocks noGrp="1"/>
          </p:cNvSpPr>
          <p:nvPr>
            <p:ph type="body" idx="1"/>
          </p:nvPr>
        </p:nvSpPr>
        <p:spPr>
          <a:xfrm>
            <a:off x="510200" y="2341921"/>
            <a:ext cx="7302300" cy="22770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dirty="0"/>
              <a:t>Name</a:t>
            </a:r>
            <a:endParaRPr dirty="0"/>
          </a:p>
          <a:p>
            <a:pPr marL="457200" lvl="0" indent="-381000" algn="l" rtl="0">
              <a:spcBef>
                <a:spcPts val="800"/>
              </a:spcBef>
              <a:spcAft>
                <a:spcPts val="0"/>
              </a:spcAft>
              <a:buSzPts val="2400"/>
              <a:buChar char="●"/>
            </a:pPr>
            <a:r>
              <a:rPr lang="en" dirty="0"/>
              <a:t>Title/Job Description</a:t>
            </a:r>
            <a:endParaRPr dirty="0"/>
          </a:p>
          <a:p>
            <a:pPr marL="457200" lvl="0" indent="-381000" algn="l" rtl="0">
              <a:spcBef>
                <a:spcPts val="800"/>
              </a:spcBef>
              <a:spcAft>
                <a:spcPts val="0"/>
              </a:spcAft>
              <a:buSzPts val="2400"/>
              <a:buChar char="●"/>
            </a:pPr>
            <a:r>
              <a:rPr lang="en" dirty="0"/>
              <a:t>Agency</a:t>
            </a:r>
            <a:endParaRPr dirty="0"/>
          </a:p>
          <a:p>
            <a:pPr marL="457200" lvl="0" indent="-381000" algn="l" rtl="0">
              <a:spcBef>
                <a:spcPts val="800"/>
              </a:spcBef>
              <a:spcAft>
                <a:spcPts val="800"/>
              </a:spcAft>
              <a:buSzPts val="2400"/>
              <a:buChar char="●"/>
            </a:pPr>
            <a:r>
              <a:rPr lang="en" dirty="0"/>
              <a:t>Webinar Expectations</a:t>
            </a:r>
            <a:br>
              <a:rPr lang="en" dirty="0"/>
            </a:br>
            <a:br>
              <a:rPr lang="en" dirty="0"/>
            </a:b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Objectives</a:t>
            </a:r>
            <a:endParaRPr dirty="0"/>
          </a:p>
        </p:txBody>
      </p:sp>
      <p:sp>
        <p:nvSpPr>
          <p:cNvPr id="386" name="Google Shape;386;p41"/>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Describe the:</a:t>
            </a:r>
            <a:endParaRPr dirty="0"/>
          </a:p>
        </p:txBody>
      </p:sp>
      <p:graphicFrame>
        <p:nvGraphicFramePr>
          <p:cNvPr id="8" name="Diagram 7" descr="Checklist icon and text Purpose of the Trusted Tester Program. Person icon and text Role and Function of Trusted Testers. Flowchart icon and text Components of a Trusted Tester Review. Certificate icon and text Requirements for Trusted Tester Certification. ">
            <a:extLst>
              <a:ext uri="{FF2B5EF4-FFF2-40B4-BE49-F238E27FC236}">
                <a16:creationId xmlns:a16="http://schemas.microsoft.com/office/drawing/2014/main" id="{D71A9145-9EBF-4E8C-A920-08FEEE3F9527}"/>
              </a:ext>
            </a:extLst>
          </p:cNvPr>
          <p:cNvGraphicFramePr/>
          <p:nvPr>
            <p:extLst>
              <p:ext uri="{D42A27DB-BD31-4B8C-83A1-F6EECF244321}">
                <p14:modId xmlns:p14="http://schemas.microsoft.com/office/powerpoint/2010/main" val="1060796966"/>
              </p:ext>
            </p:extLst>
          </p:nvPr>
        </p:nvGraphicFramePr>
        <p:xfrm>
          <a:off x="76199" y="2247900"/>
          <a:ext cx="8264655" cy="42842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36522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42"/>
          <p:cNvSpPr txBox="1">
            <a:spLocks noGrp="1"/>
          </p:cNvSpPr>
          <p:nvPr>
            <p:ph type="title"/>
          </p:nvPr>
        </p:nvSpPr>
        <p:spPr>
          <a:xfrm>
            <a:off x="228600" y="2689375"/>
            <a:ext cx="7640400" cy="127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Trusted Tester Program Purpose</a:t>
            </a:r>
            <a:endParaRPr dirty="0"/>
          </a:p>
        </p:txBody>
      </p:sp>
      <p:sp>
        <p:nvSpPr>
          <p:cNvPr id="3" name="Oval 2" descr="Checklist icon.">
            <a:extLst>
              <a:ext uri="{FF2B5EF4-FFF2-40B4-BE49-F238E27FC236}">
                <a16:creationId xmlns:a16="http://schemas.microsoft.com/office/drawing/2014/main" id="{00E55BAA-284D-4BAF-96F8-B8F88CDE8ED6}"/>
              </a:ext>
            </a:extLst>
          </p:cNvPr>
          <p:cNvSpPr/>
          <p:nvPr/>
        </p:nvSpPr>
        <p:spPr>
          <a:xfrm>
            <a:off x="7048500" y="4497862"/>
            <a:ext cx="2095500" cy="2300275"/>
          </a:xfrm>
          <a:prstGeom prst="ellipse">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effectLst>
            <a:outerShdw blurRad="50800" dist="38100" dir="2700000" algn="tl" rotWithShape="0">
              <a:prstClr val="black">
                <a:alpha val="40000"/>
              </a:prstClr>
            </a:outerShdw>
          </a:effectLst>
        </p:spPr>
        <p:style>
          <a:lnRef idx="0">
            <a:schemeClr val="lt1">
              <a:hueOff val="0"/>
              <a:satOff val="0"/>
              <a:lumOff val="0"/>
              <a:alphaOff val="0"/>
            </a:schemeClr>
          </a:lnRef>
          <a:fillRef idx="1">
            <a:scrgbClr r="0" g="0" b="0"/>
          </a:fillRef>
          <a:effectRef idx="2">
            <a:scrgbClr r="0" g="0" b="0"/>
          </a:effectRef>
          <a:fontRef idx="minor">
            <a:schemeClr val="lt1">
              <a:hueOff val="0"/>
              <a:satOff val="0"/>
              <a:lumOff val="0"/>
              <a:alphaOff val="0"/>
            </a:schemeClr>
          </a:fontRef>
        </p:style>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dirty="0"/>
              <a:t>Section 508 Accessibility Standards</a:t>
            </a:r>
            <a:endParaRPr sz="3200" dirty="0"/>
          </a:p>
        </p:txBody>
      </p:sp>
      <p:sp>
        <p:nvSpPr>
          <p:cNvPr id="386" name="Google Shape;386;p41"/>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What is Section 508?</a:t>
            </a:r>
            <a:endParaRPr dirty="0"/>
          </a:p>
        </p:txBody>
      </p:sp>
      <p:sp>
        <p:nvSpPr>
          <p:cNvPr id="382" name="Google Shape;382;p41"/>
          <p:cNvSpPr txBox="1">
            <a:spLocks noGrp="1"/>
          </p:cNvSpPr>
          <p:nvPr>
            <p:ph type="body" idx="1"/>
          </p:nvPr>
        </p:nvSpPr>
        <p:spPr>
          <a:xfrm>
            <a:off x="462575" y="2164120"/>
            <a:ext cx="7461062" cy="4677379"/>
          </a:xfrm>
          <a:prstGeom prst="rect">
            <a:avLst/>
          </a:prstGeom>
        </p:spPr>
        <p:txBody>
          <a:bodyPr spcFirstLastPara="1" wrap="square" lIns="91425" tIns="91425" rIns="91425" bIns="91425" anchor="t" anchorCtr="0">
            <a:noAutofit/>
          </a:bodyPr>
          <a:lstStyle/>
          <a:p>
            <a:pPr>
              <a:spcAft>
                <a:spcPts val="600"/>
              </a:spcAft>
            </a:pPr>
            <a:r>
              <a:rPr lang="en-US" sz="2000" b="0" dirty="0"/>
              <a:t>A law and set of standards that </a:t>
            </a:r>
            <a:br>
              <a:rPr lang="en-US" sz="2000" b="0" dirty="0"/>
            </a:br>
            <a:r>
              <a:rPr lang="en-US" sz="2000" b="0" dirty="0"/>
              <a:t>requires Federal agencies to make </a:t>
            </a:r>
            <a:br>
              <a:rPr lang="en-US" sz="2000" b="0" dirty="0"/>
            </a:br>
            <a:r>
              <a:rPr lang="en-US" sz="2000" b="0" dirty="0"/>
              <a:t>Information and Communication </a:t>
            </a:r>
            <a:br>
              <a:rPr lang="en-US" sz="2000" b="0" dirty="0"/>
            </a:br>
            <a:r>
              <a:rPr lang="en-US" sz="2000" b="0" dirty="0"/>
              <a:t>Technology (ICT) </a:t>
            </a:r>
            <a:r>
              <a:rPr lang="en-US" sz="2000" dirty="0"/>
              <a:t>accessible </a:t>
            </a:r>
            <a:br>
              <a:rPr lang="en-US" sz="2000" dirty="0"/>
            </a:br>
            <a:r>
              <a:rPr lang="en-US" sz="2000" dirty="0"/>
              <a:t>to individuals with disabilities.</a:t>
            </a:r>
          </a:p>
          <a:p>
            <a:pPr>
              <a:spcAft>
                <a:spcPts val="600"/>
              </a:spcAft>
            </a:pPr>
            <a:r>
              <a:rPr lang="en-US" sz="2000" dirty="0"/>
              <a:t>Applies to ICT that is procured, </a:t>
            </a:r>
            <a:br>
              <a:rPr lang="en-US" sz="2000" dirty="0"/>
            </a:br>
            <a:r>
              <a:rPr lang="en-US" sz="2000" dirty="0"/>
              <a:t>developed, maintained, or used</a:t>
            </a:r>
            <a:br>
              <a:rPr lang="en-US" sz="2000" dirty="0"/>
            </a:br>
            <a:r>
              <a:rPr lang="en-US" sz="2000" dirty="0"/>
              <a:t>by agencies of the Federal government.</a:t>
            </a:r>
          </a:p>
          <a:p>
            <a:pPr>
              <a:spcAft>
                <a:spcPts val="600"/>
              </a:spcAft>
            </a:pPr>
            <a:r>
              <a:rPr lang="en-US" sz="2000" dirty="0"/>
              <a:t>Section 508 was enacted to eliminate</a:t>
            </a:r>
            <a:br>
              <a:rPr lang="en-US" sz="2000" dirty="0"/>
            </a:br>
            <a:r>
              <a:rPr lang="en-US" sz="2000" dirty="0"/>
              <a:t>barriers to ICT, make opportunities </a:t>
            </a:r>
            <a:br>
              <a:rPr lang="en-US" sz="2000" dirty="0"/>
            </a:br>
            <a:r>
              <a:rPr lang="en-US" sz="2000" dirty="0"/>
              <a:t>available for persons with disabilities, </a:t>
            </a:r>
            <a:br>
              <a:rPr lang="en-US" sz="2000" dirty="0"/>
            </a:br>
            <a:r>
              <a:rPr lang="en-US" sz="2000" dirty="0"/>
              <a:t>and encourage development of </a:t>
            </a:r>
            <a:br>
              <a:rPr lang="en-US" sz="2000" dirty="0"/>
            </a:br>
            <a:r>
              <a:rPr lang="en-US" sz="2000" dirty="0"/>
              <a:t>technologies that will help achieve these goals.</a:t>
            </a:r>
          </a:p>
        </p:txBody>
      </p:sp>
      <p:pic>
        <p:nvPicPr>
          <p:cNvPr id="2050" name="Picture 2" descr="A man with a walking stick and a service dog.">
            <a:extLst>
              <a:ext uri="{FF2B5EF4-FFF2-40B4-BE49-F238E27FC236}">
                <a16:creationId xmlns:a16="http://schemas.microsoft.com/office/drawing/2014/main" id="{BC603251-D0CE-40D7-8FAC-53793C65C08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18" t="3276" r="-1" b="4153"/>
          <a:stretch/>
        </p:blipFill>
        <p:spPr bwMode="auto">
          <a:xfrm>
            <a:off x="5143049" y="2164120"/>
            <a:ext cx="2962482" cy="20053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2973206"/>
      </p:ext>
    </p:extLst>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themeOverride>
</file>

<file path=docProps/app.xml><?xml version="1.0" encoding="utf-8"?>
<Properties xmlns="http://schemas.openxmlformats.org/officeDocument/2006/extended-properties" xmlns:vt="http://schemas.openxmlformats.org/officeDocument/2006/docPropsVTypes">
  <Template/>
  <TotalTime>10250</TotalTime>
  <Words>5306</Words>
  <Application>Microsoft Macintosh PowerPoint</Application>
  <PresentationFormat>On-screen Show (4:3)</PresentationFormat>
  <Paragraphs>383</Paragraphs>
  <Slides>40</Slides>
  <Notes>40</Notes>
  <HiddenSlides>0</HiddenSlides>
  <MMClips>2</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40</vt:i4>
      </vt:variant>
    </vt:vector>
  </HeadingPairs>
  <TitlesOfParts>
    <vt:vector size="52" baseType="lpstr">
      <vt:lpstr>Myriad Pro</vt:lpstr>
      <vt:lpstr>verdana</vt:lpstr>
      <vt:lpstr>Noto Sans</vt:lpstr>
      <vt:lpstr>Calibri Light</vt:lpstr>
      <vt:lpstr>Open Sans</vt:lpstr>
      <vt:lpstr>Calibri</vt:lpstr>
      <vt:lpstr>Palatino Linotype</vt:lpstr>
      <vt:lpstr>SourceSansPro</vt:lpstr>
      <vt:lpstr>Times New Roman</vt:lpstr>
      <vt:lpstr>Arial</vt:lpstr>
      <vt:lpstr>Courier New</vt:lpstr>
      <vt:lpstr>Simple Dark</vt:lpstr>
      <vt:lpstr>Trusted Tester</vt:lpstr>
      <vt:lpstr>GOAL: To provide an overview of the purpose, benefits, and components of the Trusted Tester certification program. </vt:lpstr>
      <vt:lpstr>Webinar Logistics</vt:lpstr>
      <vt:lpstr>Participation Guidelines</vt:lpstr>
      <vt:lpstr>Today’s Agenda</vt:lpstr>
      <vt:lpstr>Participant Introductions</vt:lpstr>
      <vt:lpstr>Objectives</vt:lpstr>
      <vt:lpstr>Trusted Tester Program Purpose</vt:lpstr>
      <vt:lpstr>Section 508 Accessibility Standards</vt:lpstr>
      <vt:lpstr>Why Accessibility Matters</vt:lpstr>
      <vt:lpstr>Benefits of Conformance </vt:lpstr>
      <vt:lpstr>Origins of the Trusted Tester Program</vt:lpstr>
      <vt:lpstr>Trusted Tester Purpose</vt:lpstr>
      <vt:lpstr>Trusted Tester Role</vt:lpstr>
      <vt:lpstr>What is a Trusted Tester?</vt:lpstr>
      <vt:lpstr>Who Should Become a Trusted Tester?</vt:lpstr>
      <vt:lpstr>Benefits of Using a Trusted Tester</vt:lpstr>
      <vt:lpstr>Benefits of Becoming a Trusted Tester</vt:lpstr>
      <vt:lpstr>Components of the Trusted Tester Review</vt:lpstr>
      <vt:lpstr>ICT Baseline v Trusted Tester</vt:lpstr>
      <vt:lpstr>Section 508 Conformance Tests</vt:lpstr>
      <vt:lpstr>Testing Practices</vt:lpstr>
      <vt:lpstr>Testing Tools</vt:lpstr>
      <vt:lpstr>Accessible Name and Description Inspector (ANDI)</vt:lpstr>
      <vt:lpstr>ANDI Demonstration</vt:lpstr>
      <vt:lpstr>Colour Contrast Analyser (CCA)</vt:lpstr>
      <vt:lpstr>CCA Demonstration</vt:lpstr>
      <vt:lpstr>Accessibility Conformance Report Tool (ACRT)</vt:lpstr>
      <vt:lpstr>Trusted Tester Curriculum and Requirements</vt:lpstr>
      <vt:lpstr>Trusted Tester Program Curriculum</vt:lpstr>
      <vt:lpstr>FACA-ALL-049-B</vt:lpstr>
      <vt:lpstr>DHSA-TT-100-A</vt:lpstr>
      <vt:lpstr>DHSA-TT-150-A</vt:lpstr>
      <vt:lpstr>DHSA-TT-200-A</vt:lpstr>
      <vt:lpstr>DHSA-TT-201-A</vt:lpstr>
      <vt:lpstr>DHSA-TT-202-A</vt:lpstr>
      <vt:lpstr>Certification Requirements</vt:lpstr>
      <vt:lpstr>Webinar Wrap-Up</vt:lpstr>
      <vt:lpstr>Webinar Wrap-up</vt:lpstr>
      <vt:lpstr>PowerPoint Presentation</vt:lpstr>
    </vt:vector>
  </TitlesOfParts>
  <Manager/>
  <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Trusted Tester Awareness Course</dc:title>
  <dc:subject/>
  <dc:creator>GSA Government-wide IT Accessibility Program</dc:creator>
  <cp:keywords/>
  <dc:description/>
  <cp:lastModifiedBy>Michael Horton</cp:lastModifiedBy>
  <cp:revision>227</cp:revision>
  <dcterms:modified xsi:type="dcterms:W3CDTF">2021-06-03T17:17:42Z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anguage">
    <vt:lpwstr>English</vt:lpwstr>
  </property>
</Properties>
</file>